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0" r:id="rId1"/>
  </p:sldMasterIdLst>
  <p:notesMasterIdLst>
    <p:notesMasterId r:id="rId22"/>
  </p:notesMasterIdLst>
  <p:sldIdLst>
    <p:sldId id="256" r:id="rId2"/>
    <p:sldId id="277" r:id="rId3"/>
    <p:sldId id="278" r:id="rId4"/>
    <p:sldId id="257" r:id="rId5"/>
    <p:sldId id="259" r:id="rId6"/>
    <p:sldId id="258" r:id="rId7"/>
    <p:sldId id="260" r:id="rId8"/>
    <p:sldId id="273" r:id="rId9"/>
    <p:sldId id="280" r:id="rId10"/>
    <p:sldId id="262" r:id="rId11"/>
    <p:sldId id="275" r:id="rId12"/>
    <p:sldId id="274" r:id="rId13"/>
    <p:sldId id="276" r:id="rId14"/>
    <p:sldId id="281" r:id="rId15"/>
    <p:sldId id="266" r:id="rId16"/>
    <p:sldId id="267" r:id="rId17"/>
    <p:sldId id="268" r:id="rId18"/>
    <p:sldId id="269" r:id="rId19"/>
    <p:sldId id="270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7D3BCC-C69D-FC41-A32B-D1E45A325AB7}" v="570" dt="2018-11-20T03:47:16.925"/>
    <p1510:client id="{9FDF4B66-ED27-2649-845A-5EB9BA0DD5CF}" v="993" dt="2018-11-20T06:04:53.664"/>
    <p1510:client id="{6A7809F8-1BE2-0E4C-9A49-4A06BEEE21E7}" v="1316" dt="2018-11-20T04:20:28.062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6A8E8-2308-CE47-9E2B-55281FEDC8C3}" type="doc">
      <dgm:prSet loTypeId="urn:microsoft.com/office/officeart/2005/8/layout/radial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F25E6-B509-C74C-8422-8DE38AB9E8E9}" type="pres">
      <dgm:prSet presAssocID="{4F56A8E8-2308-CE47-9E2B-55281FEDC8C3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32D8122-48A6-B649-854F-04197656E801}" type="pres">
      <dgm:prSet presAssocID="{4F56A8E8-2308-CE47-9E2B-55281FEDC8C3}" presName="cycle" presStyleCnt="0"/>
      <dgm:spPr/>
    </dgm:pt>
  </dgm:ptLst>
  <dgm:cxnLst>
    <dgm:cxn modelId="{9EA4D6DB-96BF-1C44-AE83-C049F9C0725E}" type="presOf" srcId="{4F56A8E8-2308-CE47-9E2B-55281FEDC8C3}" destId="{F8DF25E6-B509-C74C-8422-8DE38AB9E8E9}" srcOrd="0" destOrd="0" presId="urn:microsoft.com/office/officeart/2005/8/layout/radial2"/>
    <dgm:cxn modelId="{1671EEB6-FDF3-3441-975F-A6CA595186BE}" type="presParOf" srcId="{F8DF25E6-B509-C74C-8422-8DE38AB9E8E9}" destId="{132D8122-48A6-B649-854F-04197656E801}" srcOrd="0" destOrd="0" presId="urn:microsoft.com/office/officeart/2005/8/layout/radial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E05FD-E20A-2D4A-924F-E214E58FC79F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84908-DC39-9949-B635-EE8C902B2437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Continuous features</a:t>
          </a:r>
        </a:p>
      </dgm:t>
    </dgm:pt>
    <dgm:pt modelId="{7C267EF8-E9F1-2D42-A193-D3059EFB4567}" type="parTrans" cxnId="{5A0B7F6D-C3D0-B643-8E27-72D0082C53D5}">
      <dgm:prSet/>
      <dgm:spPr/>
      <dgm:t>
        <a:bodyPr/>
        <a:lstStyle/>
        <a:p>
          <a:endParaRPr lang="en-US"/>
        </a:p>
      </dgm:t>
    </dgm:pt>
    <dgm:pt modelId="{BE54393E-A878-0B40-AD8E-CC5EECEF1D63}" type="sibTrans" cxnId="{5A0B7F6D-C3D0-B643-8E27-72D0082C53D5}">
      <dgm:prSet/>
      <dgm:spPr/>
      <dgm:t>
        <a:bodyPr/>
        <a:lstStyle/>
        <a:p>
          <a:endParaRPr lang="en-US"/>
        </a:p>
      </dgm:t>
    </dgm:pt>
    <dgm:pt modelId="{48EFACD9-B508-3A4D-8796-B5E2A2976A3D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zips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length</a:t>
          </a:r>
          <a:endParaRPr lang="pt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compartments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components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colors</a:t>
          </a:r>
          <a:endParaRPr lang="pt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Volume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functionalities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4ABFAF-5483-9248-B32A-35CBDB2044C3}" type="parTrans" cxnId="{73655B52-C3F8-C343-9DE4-1AC60190D732}">
      <dgm:prSet/>
      <dgm:spPr/>
      <dgm:t>
        <a:bodyPr/>
        <a:lstStyle/>
        <a:p>
          <a:endParaRPr lang="en-US"/>
        </a:p>
      </dgm:t>
    </dgm:pt>
    <dgm:pt modelId="{7C876F75-15FB-144B-B6AB-8CA79AAF05F0}" type="sibTrans" cxnId="{73655B52-C3F8-C343-9DE4-1AC60190D732}">
      <dgm:prSet/>
      <dgm:spPr/>
      <dgm:t>
        <a:bodyPr/>
        <a:lstStyle/>
        <a:p>
          <a:endParaRPr lang="en-US"/>
        </a:p>
      </dgm:t>
    </dgm:pt>
    <dgm:pt modelId="{5D491C1C-42B0-6847-8397-D77D10C3BA34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Ordered Categorical features</a:t>
          </a:r>
        </a:p>
      </dgm:t>
    </dgm:pt>
    <dgm:pt modelId="{917D2C87-713E-EC4F-9805-94868BF8761E}" type="parTrans" cxnId="{691C2F2E-65CB-C648-BF65-8675DB4AFB12}">
      <dgm:prSet/>
      <dgm:spPr/>
      <dgm:t>
        <a:bodyPr/>
        <a:lstStyle/>
        <a:p>
          <a:endParaRPr lang="en-US"/>
        </a:p>
      </dgm:t>
    </dgm:pt>
    <dgm:pt modelId="{5E17D7F6-C5FA-F442-87B7-988E30633AD5}" type="sibTrans" cxnId="{691C2F2E-65CB-C648-BF65-8675DB4AFB12}">
      <dgm:prSet/>
      <dgm:spPr/>
      <dgm:t>
        <a:bodyPr/>
        <a:lstStyle/>
        <a:p>
          <a:endParaRPr lang="en-US"/>
        </a:p>
      </dgm:t>
    </dgm:pt>
    <dgm:pt modelId="{270E95EF-3661-AA4A-86D6-5010C255560F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Unordered Categorical features</a:t>
          </a:r>
        </a:p>
      </dgm:t>
    </dgm:pt>
    <dgm:pt modelId="{4CFA8635-E084-9449-BE22-0D6629ED663B}" type="parTrans" cxnId="{63F3E805-0B5E-E045-B411-6B248FB74684}">
      <dgm:prSet/>
      <dgm:spPr/>
      <dgm:t>
        <a:bodyPr/>
        <a:lstStyle/>
        <a:p>
          <a:endParaRPr lang="en-US"/>
        </a:p>
      </dgm:t>
    </dgm:pt>
    <dgm:pt modelId="{D9075493-A6B3-E445-8D00-EC7B6751F5B5}" type="sibTrans" cxnId="{63F3E805-0B5E-E045-B411-6B248FB74684}">
      <dgm:prSet/>
      <dgm:spPr/>
      <dgm:t>
        <a:bodyPr/>
        <a:lstStyle/>
        <a:p>
          <a:endParaRPr lang="en-US"/>
        </a:p>
      </dgm:t>
    </dgm:pt>
    <dgm:pt modelId="{73299B39-1EFA-DD43-8695-929814F912E5}">
      <dgm:prSet custT="1"/>
      <dgm:spPr/>
      <dgm:t>
        <a:bodyPr/>
        <a:lstStyle/>
        <a:p>
          <a:pPr algn="l"/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Metal type </a:t>
          </a:r>
        </a:p>
        <a:p>
          <a:pPr algn="l"/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type </a:t>
          </a:r>
        </a:p>
        <a:p>
          <a:pPr algn="l"/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Inner</a:t>
          </a:r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material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CE2441-FFBC-474E-9E68-94E5013B2572}" type="parTrans" cxnId="{A31C0C81-0CBB-EC40-BB93-936FC950B901}">
      <dgm:prSet/>
      <dgm:spPr/>
      <dgm:t>
        <a:bodyPr/>
        <a:lstStyle/>
        <a:p>
          <a:endParaRPr lang="en-US"/>
        </a:p>
      </dgm:t>
    </dgm:pt>
    <dgm:pt modelId="{CCF78EAA-FD62-4244-920F-FE0421829E1B}" type="sibTrans" cxnId="{A31C0C81-0CBB-EC40-BB93-936FC950B901}">
      <dgm:prSet/>
      <dgm:spPr/>
      <dgm:t>
        <a:bodyPr/>
        <a:lstStyle/>
        <a:p>
          <a:endParaRPr lang="en-US"/>
        </a:p>
      </dgm:t>
    </dgm:pt>
    <dgm:pt modelId="{64DBB957-8455-2243-AA59-E60098A34ABB}">
      <dgm:prSet custT="1"/>
      <dgm:spPr/>
      <dgm:t>
        <a:bodyPr/>
        <a:lstStyle/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Brand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Accessories 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Bag style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Major color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Skin Type</a:t>
          </a:r>
        </a:p>
      </dgm:t>
    </dgm:pt>
    <dgm:pt modelId="{C57FA4CF-E0BE-9540-BD7F-670F6F6C02E1}" type="parTrans" cxnId="{A2A63DF0-73BD-C341-A0C4-C55EB93C7C0E}">
      <dgm:prSet/>
      <dgm:spPr/>
      <dgm:t>
        <a:bodyPr/>
        <a:lstStyle/>
        <a:p>
          <a:endParaRPr lang="en-US"/>
        </a:p>
      </dgm:t>
    </dgm:pt>
    <dgm:pt modelId="{A484D0BB-28E7-6A4D-A07F-98222515BA76}" type="sibTrans" cxnId="{A2A63DF0-73BD-C341-A0C4-C55EB93C7C0E}">
      <dgm:prSet/>
      <dgm:spPr/>
      <dgm:t>
        <a:bodyPr/>
        <a:lstStyle/>
        <a:p>
          <a:endParaRPr lang="en-US"/>
        </a:p>
      </dgm:t>
    </dgm:pt>
    <dgm:pt modelId="{58A5AAA0-687F-F549-B5CC-06B6C94D73B0}" type="pres">
      <dgm:prSet presAssocID="{76AE05FD-E20A-2D4A-924F-E214E58FC79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B8CC4E-D7C0-9344-BD24-6BB959E12CC6}" type="pres">
      <dgm:prSet presAssocID="{6FC84908-DC39-9949-B635-EE8C902B2437}" presName="root" presStyleCnt="0"/>
      <dgm:spPr/>
    </dgm:pt>
    <dgm:pt modelId="{FA6720B3-228B-FE4D-B409-894683344AD7}" type="pres">
      <dgm:prSet presAssocID="{6FC84908-DC39-9949-B635-EE8C902B2437}" presName="rootComposite" presStyleCnt="0"/>
      <dgm:spPr/>
    </dgm:pt>
    <dgm:pt modelId="{E8F4FD12-BA90-F845-B85B-292DF143CF30}" type="pres">
      <dgm:prSet presAssocID="{6FC84908-DC39-9949-B635-EE8C902B2437}" presName="rootText" presStyleLbl="node1" presStyleIdx="0" presStyleCnt="3" custScaleX="91979" custScaleY="57660"/>
      <dgm:spPr/>
    </dgm:pt>
    <dgm:pt modelId="{327A05FF-1BF8-ED4C-823B-DF6C5B843ADC}" type="pres">
      <dgm:prSet presAssocID="{6FC84908-DC39-9949-B635-EE8C902B2437}" presName="rootConnector" presStyleLbl="node1" presStyleIdx="0" presStyleCnt="3"/>
      <dgm:spPr/>
    </dgm:pt>
    <dgm:pt modelId="{0F85518C-D36A-8442-A84A-3128F2BDC86A}" type="pres">
      <dgm:prSet presAssocID="{6FC84908-DC39-9949-B635-EE8C902B2437}" presName="childShape" presStyleCnt="0"/>
      <dgm:spPr/>
    </dgm:pt>
    <dgm:pt modelId="{313A8FAA-9D17-3C45-B78B-B975B10515EA}" type="pres">
      <dgm:prSet presAssocID="{364ABFAF-5483-9248-B32A-35CBDB2044C3}" presName="Name13" presStyleLbl="parChTrans1D2" presStyleIdx="0" presStyleCnt="3"/>
      <dgm:spPr/>
    </dgm:pt>
    <dgm:pt modelId="{ED1166A2-6B63-074F-A9FB-56AC4C126863}" type="pres">
      <dgm:prSet presAssocID="{48EFACD9-B508-3A4D-8796-B5E2A2976A3D}" presName="childText" presStyleLbl="bgAcc1" presStyleIdx="0" presStyleCnt="3" custScaleX="144823" custScaleY="155127">
        <dgm:presLayoutVars>
          <dgm:bulletEnabled val="1"/>
        </dgm:presLayoutVars>
      </dgm:prSet>
      <dgm:spPr/>
    </dgm:pt>
    <dgm:pt modelId="{D17AAF12-6A80-5A4A-A1D6-7981F7757C55}" type="pres">
      <dgm:prSet presAssocID="{5D491C1C-42B0-6847-8397-D77D10C3BA34}" presName="root" presStyleCnt="0"/>
      <dgm:spPr/>
    </dgm:pt>
    <dgm:pt modelId="{49D1C8CF-5D77-074D-A079-856115521E90}" type="pres">
      <dgm:prSet presAssocID="{5D491C1C-42B0-6847-8397-D77D10C3BA34}" presName="rootComposite" presStyleCnt="0"/>
      <dgm:spPr/>
    </dgm:pt>
    <dgm:pt modelId="{61478CF4-DF74-3547-8C8E-699EBF85D6EB}" type="pres">
      <dgm:prSet presAssocID="{5D491C1C-42B0-6847-8397-D77D10C3BA34}" presName="rootText" presStyleLbl="node1" presStyleIdx="1" presStyleCnt="3" custScaleX="94838" custScaleY="62217" custLinFactNeighborX="394" custLinFactNeighborY="1156"/>
      <dgm:spPr/>
    </dgm:pt>
    <dgm:pt modelId="{E3026599-D361-ED41-8693-5FEC4A1F20D1}" type="pres">
      <dgm:prSet presAssocID="{5D491C1C-42B0-6847-8397-D77D10C3BA34}" presName="rootConnector" presStyleLbl="node1" presStyleIdx="1" presStyleCnt="3"/>
      <dgm:spPr/>
    </dgm:pt>
    <dgm:pt modelId="{04540A40-D9D6-464F-86BF-6C825C7F148E}" type="pres">
      <dgm:prSet presAssocID="{5D491C1C-42B0-6847-8397-D77D10C3BA34}" presName="childShape" presStyleCnt="0"/>
      <dgm:spPr/>
    </dgm:pt>
    <dgm:pt modelId="{DD08DC4D-F18E-9C46-AFA2-CC8F5A50B33A}" type="pres">
      <dgm:prSet presAssocID="{C6CE2441-FFBC-474E-9E68-94E5013B2572}" presName="Name13" presStyleLbl="parChTrans1D2" presStyleIdx="1" presStyleCnt="3"/>
      <dgm:spPr/>
    </dgm:pt>
    <dgm:pt modelId="{9CE75EB2-5338-DE44-A420-8A7B12CB8DB2}" type="pres">
      <dgm:prSet presAssocID="{73299B39-1EFA-DD43-8695-929814F912E5}" presName="childText" presStyleLbl="bgAcc1" presStyleIdx="1" presStyleCnt="3" custLinFactNeighborX="-3690" custLinFactNeighborY="844">
        <dgm:presLayoutVars>
          <dgm:bulletEnabled val="1"/>
        </dgm:presLayoutVars>
      </dgm:prSet>
      <dgm:spPr/>
    </dgm:pt>
    <dgm:pt modelId="{49919FE4-A736-2D43-A798-3814513C5138}" type="pres">
      <dgm:prSet presAssocID="{270E95EF-3661-AA4A-86D6-5010C255560F}" presName="root" presStyleCnt="0"/>
      <dgm:spPr/>
    </dgm:pt>
    <dgm:pt modelId="{6C71402C-68FF-1B4D-B216-6B044B4B5151}" type="pres">
      <dgm:prSet presAssocID="{270E95EF-3661-AA4A-86D6-5010C255560F}" presName="rootComposite" presStyleCnt="0"/>
      <dgm:spPr/>
    </dgm:pt>
    <dgm:pt modelId="{95D2A982-E93F-DF4C-9621-BAF12E1C7D5F}" type="pres">
      <dgm:prSet presAssocID="{270E95EF-3661-AA4A-86D6-5010C255560F}" presName="rootText" presStyleLbl="node1" presStyleIdx="2" presStyleCnt="3" custScaleX="90940" custScaleY="62053" custLinFactNeighborX="-527" custLinFactNeighborY="-3532"/>
      <dgm:spPr/>
    </dgm:pt>
    <dgm:pt modelId="{2956BF9F-8C5F-BF4D-9811-C9F4D577DAA2}" type="pres">
      <dgm:prSet presAssocID="{270E95EF-3661-AA4A-86D6-5010C255560F}" presName="rootConnector" presStyleLbl="node1" presStyleIdx="2" presStyleCnt="3"/>
      <dgm:spPr/>
    </dgm:pt>
    <dgm:pt modelId="{2341F513-494C-EC41-AE0B-04E7F11C17A0}" type="pres">
      <dgm:prSet presAssocID="{270E95EF-3661-AA4A-86D6-5010C255560F}" presName="childShape" presStyleCnt="0"/>
      <dgm:spPr/>
    </dgm:pt>
    <dgm:pt modelId="{1D585B9C-627B-2442-BA8F-6266AB3B1CAE}" type="pres">
      <dgm:prSet presAssocID="{C57FA4CF-E0BE-9540-BD7F-670F6F6C02E1}" presName="Name13" presStyleLbl="parChTrans1D2" presStyleIdx="2" presStyleCnt="3"/>
      <dgm:spPr/>
    </dgm:pt>
    <dgm:pt modelId="{DFD7450E-F946-3643-9B09-001FA44D7355}" type="pres">
      <dgm:prSet presAssocID="{64DBB957-8455-2243-AA59-E60098A34ABB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63F3E805-0B5E-E045-B411-6B248FB74684}" srcId="{76AE05FD-E20A-2D4A-924F-E214E58FC79F}" destId="{270E95EF-3661-AA4A-86D6-5010C255560F}" srcOrd="2" destOrd="0" parTransId="{4CFA8635-E084-9449-BE22-0D6629ED663B}" sibTransId="{D9075493-A6B3-E445-8D00-EC7B6751F5B5}"/>
    <dgm:cxn modelId="{43D2C611-E6F1-6842-9003-09F146592BAA}" type="presOf" srcId="{64DBB957-8455-2243-AA59-E60098A34ABB}" destId="{DFD7450E-F946-3643-9B09-001FA44D7355}" srcOrd="0" destOrd="0" presId="urn:microsoft.com/office/officeart/2005/8/layout/hierarchy3"/>
    <dgm:cxn modelId="{691C2F2E-65CB-C648-BF65-8675DB4AFB12}" srcId="{76AE05FD-E20A-2D4A-924F-E214E58FC79F}" destId="{5D491C1C-42B0-6847-8397-D77D10C3BA34}" srcOrd="1" destOrd="0" parTransId="{917D2C87-713E-EC4F-9805-94868BF8761E}" sibTransId="{5E17D7F6-C5FA-F442-87B7-988E30633AD5}"/>
    <dgm:cxn modelId="{F3C24B3F-D72F-1C40-BF40-8E0D87BC1C96}" type="presOf" srcId="{6FC84908-DC39-9949-B635-EE8C902B2437}" destId="{E8F4FD12-BA90-F845-B85B-292DF143CF30}" srcOrd="0" destOrd="0" presId="urn:microsoft.com/office/officeart/2005/8/layout/hierarchy3"/>
    <dgm:cxn modelId="{24B78340-1060-6D45-9102-02A97E405F20}" type="presOf" srcId="{364ABFAF-5483-9248-B32A-35CBDB2044C3}" destId="{313A8FAA-9D17-3C45-B78B-B975B10515EA}" srcOrd="0" destOrd="0" presId="urn:microsoft.com/office/officeart/2005/8/layout/hierarchy3"/>
    <dgm:cxn modelId="{73655B52-C3F8-C343-9DE4-1AC60190D732}" srcId="{6FC84908-DC39-9949-B635-EE8C902B2437}" destId="{48EFACD9-B508-3A4D-8796-B5E2A2976A3D}" srcOrd="0" destOrd="0" parTransId="{364ABFAF-5483-9248-B32A-35CBDB2044C3}" sibTransId="{7C876F75-15FB-144B-B6AB-8CA79AAF05F0}"/>
    <dgm:cxn modelId="{5A0B7F6D-C3D0-B643-8E27-72D0082C53D5}" srcId="{76AE05FD-E20A-2D4A-924F-E214E58FC79F}" destId="{6FC84908-DC39-9949-B635-EE8C902B2437}" srcOrd="0" destOrd="0" parTransId="{7C267EF8-E9F1-2D42-A193-D3059EFB4567}" sibTransId="{BE54393E-A878-0B40-AD8E-CC5EECEF1D63}"/>
    <dgm:cxn modelId="{063C586F-65DF-7D41-89C6-4957BCC5EA51}" type="presOf" srcId="{C57FA4CF-E0BE-9540-BD7F-670F6F6C02E1}" destId="{1D585B9C-627B-2442-BA8F-6266AB3B1CAE}" srcOrd="0" destOrd="0" presId="urn:microsoft.com/office/officeart/2005/8/layout/hierarchy3"/>
    <dgm:cxn modelId="{0A61B672-432F-414A-9376-DE1A1CD0077D}" type="presOf" srcId="{5D491C1C-42B0-6847-8397-D77D10C3BA34}" destId="{61478CF4-DF74-3547-8C8E-699EBF85D6EB}" srcOrd="0" destOrd="0" presId="urn:microsoft.com/office/officeart/2005/8/layout/hierarchy3"/>
    <dgm:cxn modelId="{45BCAB76-4433-E84B-A088-37253FC0F85C}" type="presOf" srcId="{76AE05FD-E20A-2D4A-924F-E214E58FC79F}" destId="{58A5AAA0-687F-F549-B5CC-06B6C94D73B0}" srcOrd="0" destOrd="0" presId="urn:microsoft.com/office/officeart/2005/8/layout/hierarchy3"/>
    <dgm:cxn modelId="{EE94CF76-08EF-304C-B51F-DA2C7C296269}" type="presOf" srcId="{48EFACD9-B508-3A4D-8796-B5E2A2976A3D}" destId="{ED1166A2-6B63-074F-A9FB-56AC4C126863}" srcOrd="0" destOrd="0" presId="urn:microsoft.com/office/officeart/2005/8/layout/hierarchy3"/>
    <dgm:cxn modelId="{358D9D7F-2915-214E-85C1-2A858C2C6F9A}" type="presOf" srcId="{5D491C1C-42B0-6847-8397-D77D10C3BA34}" destId="{E3026599-D361-ED41-8693-5FEC4A1F20D1}" srcOrd="1" destOrd="0" presId="urn:microsoft.com/office/officeart/2005/8/layout/hierarchy3"/>
    <dgm:cxn modelId="{A31C0C81-0CBB-EC40-BB93-936FC950B901}" srcId="{5D491C1C-42B0-6847-8397-D77D10C3BA34}" destId="{73299B39-1EFA-DD43-8695-929814F912E5}" srcOrd="0" destOrd="0" parTransId="{C6CE2441-FFBC-474E-9E68-94E5013B2572}" sibTransId="{CCF78EAA-FD62-4244-920F-FE0421829E1B}"/>
    <dgm:cxn modelId="{5B6B6897-0B49-5441-8F19-B2DA571BFF3D}" type="presOf" srcId="{73299B39-1EFA-DD43-8695-929814F912E5}" destId="{9CE75EB2-5338-DE44-A420-8A7B12CB8DB2}" srcOrd="0" destOrd="0" presId="urn:microsoft.com/office/officeart/2005/8/layout/hierarchy3"/>
    <dgm:cxn modelId="{0DBBE7AC-53E2-8C4B-A709-FD11057E0D29}" type="presOf" srcId="{6FC84908-DC39-9949-B635-EE8C902B2437}" destId="{327A05FF-1BF8-ED4C-823B-DF6C5B843ADC}" srcOrd="1" destOrd="0" presId="urn:microsoft.com/office/officeart/2005/8/layout/hierarchy3"/>
    <dgm:cxn modelId="{AD21A3EA-A298-1D4D-892D-B8BD28A6EC91}" type="presOf" srcId="{C6CE2441-FFBC-474E-9E68-94E5013B2572}" destId="{DD08DC4D-F18E-9C46-AFA2-CC8F5A50B33A}" srcOrd="0" destOrd="0" presId="urn:microsoft.com/office/officeart/2005/8/layout/hierarchy3"/>
    <dgm:cxn modelId="{1C5650EB-C447-DE42-B9B8-861D78DAFA52}" type="presOf" srcId="{270E95EF-3661-AA4A-86D6-5010C255560F}" destId="{95D2A982-E93F-DF4C-9621-BAF12E1C7D5F}" srcOrd="0" destOrd="0" presId="urn:microsoft.com/office/officeart/2005/8/layout/hierarchy3"/>
    <dgm:cxn modelId="{BA3886EC-A712-1D41-901C-18CC24DEBB14}" type="presOf" srcId="{270E95EF-3661-AA4A-86D6-5010C255560F}" destId="{2956BF9F-8C5F-BF4D-9811-C9F4D577DAA2}" srcOrd="1" destOrd="0" presId="urn:microsoft.com/office/officeart/2005/8/layout/hierarchy3"/>
    <dgm:cxn modelId="{A2A63DF0-73BD-C341-A0C4-C55EB93C7C0E}" srcId="{270E95EF-3661-AA4A-86D6-5010C255560F}" destId="{64DBB957-8455-2243-AA59-E60098A34ABB}" srcOrd="0" destOrd="0" parTransId="{C57FA4CF-E0BE-9540-BD7F-670F6F6C02E1}" sibTransId="{A484D0BB-28E7-6A4D-A07F-98222515BA76}"/>
    <dgm:cxn modelId="{ECB60190-D8E0-B140-871D-D52781A14A32}" type="presParOf" srcId="{58A5AAA0-687F-F549-B5CC-06B6C94D73B0}" destId="{63B8CC4E-D7C0-9344-BD24-6BB959E12CC6}" srcOrd="0" destOrd="0" presId="urn:microsoft.com/office/officeart/2005/8/layout/hierarchy3"/>
    <dgm:cxn modelId="{00FFB5C4-2DC4-334E-8A2A-BD7440E8E3FD}" type="presParOf" srcId="{63B8CC4E-D7C0-9344-BD24-6BB959E12CC6}" destId="{FA6720B3-228B-FE4D-B409-894683344AD7}" srcOrd="0" destOrd="0" presId="urn:microsoft.com/office/officeart/2005/8/layout/hierarchy3"/>
    <dgm:cxn modelId="{5C6A1279-6E22-184B-8455-F06FD843B3E2}" type="presParOf" srcId="{FA6720B3-228B-FE4D-B409-894683344AD7}" destId="{E8F4FD12-BA90-F845-B85B-292DF143CF30}" srcOrd="0" destOrd="0" presId="urn:microsoft.com/office/officeart/2005/8/layout/hierarchy3"/>
    <dgm:cxn modelId="{7B812039-0607-BD40-9C89-60CDBFB3CAFF}" type="presParOf" srcId="{FA6720B3-228B-FE4D-B409-894683344AD7}" destId="{327A05FF-1BF8-ED4C-823B-DF6C5B843ADC}" srcOrd="1" destOrd="0" presId="urn:microsoft.com/office/officeart/2005/8/layout/hierarchy3"/>
    <dgm:cxn modelId="{61CBCF7D-B21D-E746-AAC6-969598BE6F42}" type="presParOf" srcId="{63B8CC4E-D7C0-9344-BD24-6BB959E12CC6}" destId="{0F85518C-D36A-8442-A84A-3128F2BDC86A}" srcOrd="1" destOrd="0" presId="urn:microsoft.com/office/officeart/2005/8/layout/hierarchy3"/>
    <dgm:cxn modelId="{6999148F-0779-8E4F-B355-073A4162FCFD}" type="presParOf" srcId="{0F85518C-D36A-8442-A84A-3128F2BDC86A}" destId="{313A8FAA-9D17-3C45-B78B-B975B10515EA}" srcOrd="0" destOrd="0" presId="urn:microsoft.com/office/officeart/2005/8/layout/hierarchy3"/>
    <dgm:cxn modelId="{CA53AF16-3AF9-EB41-8044-A22DA0E22B62}" type="presParOf" srcId="{0F85518C-D36A-8442-A84A-3128F2BDC86A}" destId="{ED1166A2-6B63-074F-A9FB-56AC4C126863}" srcOrd="1" destOrd="0" presId="urn:microsoft.com/office/officeart/2005/8/layout/hierarchy3"/>
    <dgm:cxn modelId="{73904D88-0C01-6543-8105-D068C16BE2FE}" type="presParOf" srcId="{58A5AAA0-687F-F549-B5CC-06B6C94D73B0}" destId="{D17AAF12-6A80-5A4A-A1D6-7981F7757C55}" srcOrd="1" destOrd="0" presId="urn:microsoft.com/office/officeart/2005/8/layout/hierarchy3"/>
    <dgm:cxn modelId="{C87BD8BF-4FC4-D44E-A8FB-33C3E599D09C}" type="presParOf" srcId="{D17AAF12-6A80-5A4A-A1D6-7981F7757C55}" destId="{49D1C8CF-5D77-074D-A079-856115521E90}" srcOrd="0" destOrd="0" presId="urn:microsoft.com/office/officeart/2005/8/layout/hierarchy3"/>
    <dgm:cxn modelId="{93D0829D-8BE2-0E45-A5A8-72FC6C1E3FFD}" type="presParOf" srcId="{49D1C8CF-5D77-074D-A079-856115521E90}" destId="{61478CF4-DF74-3547-8C8E-699EBF85D6EB}" srcOrd="0" destOrd="0" presId="urn:microsoft.com/office/officeart/2005/8/layout/hierarchy3"/>
    <dgm:cxn modelId="{AD53E836-FCF9-3148-B1F3-AADA5ED99A6D}" type="presParOf" srcId="{49D1C8CF-5D77-074D-A079-856115521E90}" destId="{E3026599-D361-ED41-8693-5FEC4A1F20D1}" srcOrd="1" destOrd="0" presId="urn:microsoft.com/office/officeart/2005/8/layout/hierarchy3"/>
    <dgm:cxn modelId="{87175EF6-6449-5B49-8F85-1FBF6BA66D0D}" type="presParOf" srcId="{D17AAF12-6A80-5A4A-A1D6-7981F7757C55}" destId="{04540A40-D9D6-464F-86BF-6C825C7F148E}" srcOrd="1" destOrd="0" presId="urn:microsoft.com/office/officeart/2005/8/layout/hierarchy3"/>
    <dgm:cxn modelId="{9EC4609F-2D51-174A-82CE-EEA3EFE58E19}" type="presParOf" srcId="{04540A40-D9D6-464F-86BF-6C825C7F148E}" destId="{DD08DC4D-F18E-9C46-AFA2-CC8F5A50B33A}" srcOrd="0" destOrd="0" presId="urn:microsoft.com/office/officeart/2005/8/layout/hierarchy3"/>
    <dgm:cxn modelId="{34993EDA-1B0C-834C-A47C-EE85B9DBB233}" type="presParOf" srcId="{04540A40-D9D6-464F-86BF-6C825C7F148E}" destId="{9CE75EB2-5338-DE44-A420-8A7B12CB8DB2}" srcOrd="1" destOrd="0" presId="urn:microsoft.com/office/officeart/2005/8/layout/hierarchy3"/>
    <dgm:cxn modelId="{27C11087-698B-994E-8DE3-EFC15B8F2DEB}" type="presParOf" srcId="{58A5AAA0-687F-F549-B5CC-06B6C94D73B0}" destId="{49919FE4-A736-2D43-A798-3814513C5138}" srcOrd="2" destOrd="0" presId="urn:microsoft.com/office/officeart/2005/8/layout/hierarchy3"/>
    <dgm:cxn modelId="{76C738C5-7B45-E942-BECE-1B98D78281D0}" type="presParOf" srcId="{49919FE4-A736-2D43-A798-3814513C5138}" destId="{6C71402C-68FF-1B4D-B216-6B044B4B5151}" srcOrd="0" destOrd="0" presId="urn:microsoft.com/office/officeart/2005/8/layout/hierarchy3"/>
    <dgm:cxn modelId="{0C7CB337-F7AB-2F45-92B8-AB161C998AA4}" type="presParOf" srcId="{6C71402C-68FF-1B4D-B216-6B044B4B5151}" destId="{95D2A982-E93F-DF4C-9621-BAF12E1C7D5F}" srcOrd="0" destOrd="0" presId="urn:microsoft.com/office/officeart/2005/8/layout/hierarchy3"/>
    <dgm:cxn modelId="{653A0BED-4568-8849-A6A4-0973500FE9F5}" type="presParOf" srcId="{6C71402C-68FF-1B4D-B216-6B044B4B5151}" destId="{2956BF9F-8C5F-BF4D-9811-C9F4D577DAA2}" srcOrd="1" destOrd="0" presId="urn:microsoft.com/office/officeart/2005/8/layout/hierarchy3"/>
    <dgm:cxn modelId="{FBA0722A-2F52-0642-A5F0-03476D059535}" type="presParOf" srcId="{49919FE4-A736-2D43-A798-3814513C5138}" destId="{2341F513-494C-EC41-AE0B-04E7F11C17A0}" srcOrd="1" destOrd="0" presId="urn:microsoft.com/office/officeart/2005/8/layout/hierarchy3"/>
    <dgm:cxn modelId="{BCE89C3A-FF77-3444-8CF7-21044DAE2258}" type="presParOf" srcId="{2341F513-494C-EC41-AE0B-04E7F11C17A0}" destId="{1D585B9C-627B-2442-BA8F-6266AB3B1CAE}" srcOrd="0" destOrd="0" presId="urn:microsoft.com/office/officeart/2005/8/layout/hierarchy3"/>
    <dgm:cxn modelId="{F5456AAD-198D-E647-A4BA-8F26402929FF}" type="presParOf" srcId="{2341F513-494C-EC41-AE0B-04E7F11C17A0}" destId="{DFD7450E-F946-3643-9B09-001FA44D73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8A27F3-7D8B-0D4C-A707-9CD347291258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34BDFA-4E6C-284B-A1B1-09FE4F0084FF}">
      <dgm:prSet phldrT="[Text]"/>
      <dgm:spPr/>
      <dgm:t>
        <a:bodyPr/>
        <a:lstStyle/>
        <a:p>
          <a:r>
            <a:rPr lang="en-US"/>
            <a:t>Input Data</a:t>
          </a:r>
        </a:p>
      </dgm:t>
    </dgm:pt>
    <dgm:pt modelId="{7848E351-0912-914F-BE64-0215E941BA32}" type="parTrans" cxnId="{D2C84C3C-36A7-4C47-8D5D-BA1D6071B3BD}">
      <dgm:prSet/>
      <dgm:spPr/>
      <dgm:t>
        <a:bodyPr/>
        <a:lstStyle/>
        <a:p>
          <a:endParaRPr lang="en-US"/>
        </a:p>
      </dgm:t>
    </dgm:pt>
    <dgm:pt modelId="{7F78B81E-2B0A-7845-9261-9582EB10E4AD}" type="sibTrans" cxnId="{D2C84C3C-36A7-4C47-8D5D-BA1D6071B3BD}">
      <dgm:prSet/>
      <dgm:spPr/>
      <dgm:t>
        <a:bodyPr/>
        <a:lstStyle/>
        <a:p>
          <a:endParaRPr lang="en-US"/>
        </a:p>
      </dgm:t>
    </dgm:pt>
    <dgm:pt modelId="{562FFED3-6A2E-9645-80B3-DED144BC74A5}">
      <dgm:prSet phldrT="[Text]"/>
      <dgm:spPr/>
      <dgm:t>
        <a:bodyPr/>
        <a:lstStyle/>
        <a:p>
          <a:r>
            <a:rPr lang="en-US"/>
            <a:t>4 Neurons</a:t>
          </a:r>
        </a:p>
      </dgm:t>
    </dgm:pt>
    <dgm:pt modelId="{F37EFF6E-8772-A84A-8BDA-F58C9F02C12B}" type="parTrans" cxnId="{70349340-AA11-8047-AD11-32472CA50038}">
      <dgm:prSet/>
      <dgm:spPr/>
      <dgm:t>
        <a:bodyPr/>
        <a:lstStyle/>
        <a:p>
          <a:endParaRPr lang="en-US"/>
        </a:p>
      </dgm:t>
    </dgm:pt>
    <dgm:pt modelId="{B0D22FFB-8B3A-EA46-AE46-7AD9CDBED9D9}" type="sibTrans" cxnId="{70349340-AA11-8047-AD11-32472CA50038}">
      <dgm:prSet/>
      <dgm:spPr/>
      <dgm:t>
        <a:bodyPr/>
        <a:lstStyle/>
        <a:p>
          <a:endParaRPr lang="en-US"/>
        </a:p>
      </dgm:t>
    </dgm:pt>
    <dgm:pt modelId="{88E3DB1E-AFEA-464C-8C6F-F52BF7B2A720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</dgm:t>
    </dgm:pt>
    <dgm:pt modelId="{31E366A3-1497-9E42-B25F-BED49D7017F3}" type="parTrans" cxnId="{0F533AC0-D496-9D48-AC17-D18686B2BB85}">
      <dgm:prSet/>
      <dgm:spPr/>
      <dgm:t>
        <a:bodyPr/>
        <a:lstStyle/>
        <a:p>
          <a:endParaRPr lang="en-US"/>
        </a:p>
      </dgm:t>
    </dgm:pt>
    <dgm:pt modelId="{B0DEFDDA-A31E-AC4B-BCBA-525EE9E4A3C6}" type="sibTrans" cxnId="{0F533AC0-D496-9D48-AC17-D18686B2BB85}">
      <dgm:prSet/>
      <dgm:spPr/>
      <dgm:t>
        <a:bodyPr/>
        <a:lstStyle/>
        <a:p>
          <a:endParaRPr lang="en-US"/>
        </a:p>
      </dgm:t>
    </dgm:pt>
    <dgm:pt modelId="{E3BEFD08-ACAB-0948-9325-88EAF4F643A7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Dropout = 0.5</a:t>
          </a:r>
        </a:p>
      </dgm:t>
    </dgm:pt>
    <dgm:pt modelId="{93E15E1F-6E2D-2346-B5FA-28EC2353A480}" type="parTrans" cxnId="{5CA00A77-9F04-D747-8415-F7DBC2E40B48}">
      <dgm:prSet/>
      <dgm:spPr/>
      <dgm:t>
        <a:bodyPr/>
        <a:lstStyle/>
        <a:p>
          <a:endParaRPr lang="en-US"/>
        </a:p>
      </dgm:t>
    </dgm:pt>
    <dgm:pt modelId="{27E11EC9-7D9B-A940-B781-DD9DCB78AA9E}" type="sibTrans" cxnId="{5CA00A77-9F04-D747-8415-F7DBC2E40B48}">
      <dgm:prSet/>
      <dgm:spPr/>
      <dgm:t>
        <a:bodyPr/>
        <a:lstStyle/>
        <a:p>
          <a:endParaRPr lang="en-US"/>
        </a:p>
      </dgm:t>
    </dgm:pt>
    <dgm:pt modelId="{C2D6117D-B486-4147-A6F8-77BC3386E687}">
      <dgm:prSet phldrT="[Text]"/>
      <dgm:spPr/>
      <dgm:t>
        <a:bodyPr/>
        <a:lstStyle/>
        <a:p>
          <a:r>
            <a:rPr lang="en-US"/>
            <a:t>4 Neurons</a:t>
          </a:r>
        </a:p>
      </dgm:t>
    </dgm:pt>
    <dgm:pt modelId="{7AC7AA05-D337-AF47-9DCA-ABCAAF3F6404}" type="parTrans" cxnId="{1C431D77-91F3-A940-9459-6C73C2D26585}">
      <dgm:prSet/>
      <dgm:spPr/>
      <dgm:t>
        <a:bodyPr/>
        <a:lstStyle/>
        <a:p>
          <a:endParaRPr lang="en-US"/>
        </a:p>
      </dgm:t>
    </dgm:pt>
    <dgm:pt modelId="{47056A90-C88E-B847-990E-234C53545022}" type="sibTrans" cxnId="{1C431D77-91F3-A940-9459-6C73C2D26585}">
      <dgm:prSet/>
      <dgm:spPr/>
      <dgm:t>
        <a:bodyPr/>
        <a:lstStyle/>
        <a:p>
          <a:endParaRPr lang="en-US"/>
        </a:p>
      </dgm:t>
    </dgm:pt>
    <dgm:pt modelId="{E47026E7-92D2-DF4C-8CA9-DCECE5A43E81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</dgm:t>
    </dgm:pt>
    <dgm:pt modelId="{75549796-B343-4645-86B3-A099723C4D6E}" type="parTrans" cxnId="{995A9C9B-D533-3242-B579-DBF89ED7CCD7}">
      <dgm:prSet/>
      <dgm:spPr/>
      <dgm:t>
        <a:bodyPr/>
        <a:lstStyle/>
        <a:p>
          <a:endParaRPr lang="en-US"/>
        </a:p>
      </dgm:t>
    </dgm:pt>
    <dgm:pt modelId="{2A762BCB-B6C6-BB4B-8D52-0D91D3A33EA8}" type="sibTrans" cxnId="{995A9C9B-D533-3242-B579-DBF89ED7CCD7}">
      <dgm:prSet/>
      <dgm:spPr/>
      <dgm:t>
        <a:bodyPr/>
        <a:lstStyle/>
        <a:p>
          <a:endParaRPr lang="en-US"/>
        </a:p>
      </dgm:t>
    </dgm:pt>
    <dgm:pt modelId="{F6A4AC77-FA14-5147-97CD-696EC89A59B9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Dropout=0.2</a:t>
          </a:r>
        </a:p>
      </dgm:t>
    </dgm:pt>
    <dgm:pt modelId="{D9E7F3E9-ECAA-C549-A53F-485EBFAE5647}" type="parTrans" cxnId="{DE069BDA-A6E2-7647-AEA2-5EB8E32B2EEA}">
      <dgm:prSet/>
      <dgm:spPr/>
      <dgm:t>
        <a:bodyPr/>
        <a:lstStyle/>
        <a:p>
          <a:endParaRPr lang="en-US"/>
        </a:p>
      </dgm:t>
    </dgm:pt>
    <dgm:pt modelId="{1B1B98C1-03D7-D949-AFD3-3426EF136158}" type="sibTrans" cxnId="{DE069BDA-A6E2-7647-AEA2-5EB8E32B2EEA}">
      <dgm:prSet/>
      <dgm:spPr/>
      <dgm:t>
        <a:bodyPr/>
        <a:lstStyle/>
        <a:p>
          <a:endParaRPr lang="en-US"/>
        </a:p>
      </dgm:t>
    </dgm:pt>
    <dgm:pt modelId="{2B3F298D-8B6B-CD47-8F3E-635CB8283F94}" type="pres">
      <dgm:prSet presAssocID="{D08A27F3-7D8B-0D4C-A707-9CD347291258}" presName="theList" presStyleCnt="0">
        <dgm:presLayoutVars>
          <dgm:dir/>
          <dgm:animLvl val="lvl"/>
          <dgm:resizeHandles val="exact"/>
        </dgm:presLayoutVars>
      </dgm:prSet>
      <dgm:spPr/>
    </dgm:pt>
    <dgm:pt modelId="{FCA09F73-6DA7-1B43-8F15-32878F94A75A}" type="pres">
      <dgm:prSet presAssocID="{9C34BDFA-4E6C-284B-A1B1-09FE4F0084FF}" presName="compNode" presStyleCnt="0"/>
      <dgm:spPr/>
    </dgm:pt>
    <dgm:pt modelId="{CE39FF02-B488-3245-9E81-38FAADAEFDD9}" type="pres">
      <dgm:prSet presAssocID="{9C34BDFA-4E6C-284B-A1B1-09FE4F0084FF}" presName="noGeometry" presStyleCnt="0"/>
      <dgm:spPr/>
    </dgm:pt>
    <dgm:pt modelId="{586B7AF6-9D15-A14F-A5E6-5A6FE4D87898}" type="pres">
      <dgm:prSet presAssocID="{9C34BDFA-4E6C-284B-A1B1-09FE4F0084FF}" presName="childTextVisible" presStyleLbl="bgAccFollowNode1" presStyleIdx="0" presStyleCnt="3">
        <dgm:presLayoutVars>
          <dgm:bulletEnabled val="1"/>
        </dgm:presLayoutVars>
      </dgm:prSet>
      <dgm:spPr/>
    </dgm:pt>
    <dgm:pt modelId="{B72425B4-5927-B84A-B7FC-32C854F03AC7}" type="pres">
      <dgm:prSet presAssocID="{9C34BDFA-4E6C-284B-A1B1-09FE4F0084FF}" presName="childTextHidden" presStyleLbl="bgAccFollowNode1" presStyleIdx="0" presStyleCnt="3"/>
      <dgm:spPr/>
    </dgm:pt>
    <dgm:pt modelId="{1C93A37D-ADF1-C642-86D1-36F8415A58FD}" type="pres">
      <dgm:prSet presAssocID="{9C34BDFA-4E6C-284B-A1B1-09FE4F0084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3DF91EE-F6AF-E049-992E-2D77AD44E911}" type="pres">
      <dgm:prSet presAssocID="{9C34BDFA-4E6C-284B-A1B1-09FE4F0084FF}" presName="aSpace" presStyleCnt="0"/>
      <dgm:spPr/>
    </dgm:pt>
    <dgm:pt modelId="{659D6C1D-73BF-CC42-B5A4-74CA2050835A}" type="pres">
      <dgm:prSet presAssocID="{562FFED3-6A2E-9645-80B3-DED144BC74A5}" presName="compNode" presStyleCnt="0"/>
      <dgm:spPr/>
    </dgm:pt>
    <dgm:pt modelId="{6FB5EC38-B760-204C-ADD3-83B3CA8F46AC}" type="pres">
      <dgm:prSet presAssocID="{562FFED3-6A2E-9645-80B3-DED144BC74A5}" presName="noGeometry" presStyleCnt="0"/>
      <dgm:spPr/>
    </dgm:pt>
    <dgm:pt modelId="{B344DF0E-B221-B240-8D10-DF0FAAE1DC25}" type="pres">
      <dgm:prSet presAssocID="{562FFED3-6A2E-9645-80B3-DED144BC74A5}" presName="childTextVisible" presStyleLbl="bgAccFollowNode1" presStyleIdx="1" presStyleCnt="3">
        <dgm:presLayoutVars>
          <dgm:bulletEnabled val="1"/>
        </dgm:presLayoutVars>
      </dgm:prSet>
      <dgm:spPr/>
    </dgm:pt>
    <dgm:pt modelId="{47E65418-C8C8-7C4B-B5CA-24D55C13F895}" type="pres">
      <dgm:prSet presAssocID="{562FFED3-6A2E-9645-80B3-DED144BC74A5}" presName="childTextHidden" presStyleLbl="bgAccFollowNode1" presStyleIdx="1" presStyleCnt="3"/>
      <dgm:spPr/>
    </dgm:pt>
    <dgm:pt modelId="{B12586A6-7A28-D846-B056-BAB5A448E02F}" type="pres">
      <dgm:prSet presAssocID="{562FFED3-6A2E-9645-80B3-DED144BC74A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9ECA278-84F9-1C48-89F0-3CC4CB94DB23}" type="pres">
      <dgm:prSet presAssocID="{562FFED3-6A2E-9645-80B3-DED144BC74A5}" presName="aSpace" presStyleCnt="0"/>
      <dgm:spPr/>
    </dgm:pt>
    <dgm:pt modelId="{33F9F178-C7AF-1F4A-898C-C329926FBAAB}" type="pres">
      <dgm:prSet presAssocID="{C2D6117D-B486-4147-A6F8-77BC3386E687}" presName="compNode" presStyleCnt="0"/>
      <dgm:spPr/>
    </dgm:pt>
    <dgm:pt modelId="{CF63F999-9613-BA4D-B80E-0F82632010C6}" type="pres">
      <dgm:prSet presAssocID="{C2D6117D-B486-4147-A6F8-77BC3386E687}" presName="noGeometry" presStyleCnt="0"/>
      <dgm:spPr/>
    </dgm:pt>
    <dgm:pt modelId="{14CEF65D-36B9-D749-8933-A7E9AC0F1CF2}" type="pres">
      <dgm:prSet presAssocID="{C2D6117D-B486-4147-A6F8-77BC3386E687}" presName="childTextVisible" presStyleLbl="bgAccFollowNode1" presStyleIdx="2" presStyleCnt="3">
        <dgm:presLayoutVars>
          <dgm:bulletEnabled val="1"/>
        </dgm:presLayoutVars>
      </dgm:prSet>
      <dgm:spPr/>
    </dgm:pt>
    <dgm:pt modelId="{37BEB4D2-FA69-8945-9C0D-81B547624A19}" type="pres">
      <dgm:prSet presAssocID="{C2D6117D-B486-4147-A6F8-77BC3386E687}" presName="childTextHidden" presStyleLbl="bgAccFollowNode1" presStyleIdx="2" presStyleCnt="3"/>
      <dgm:spPr/>
    </dgm:pt>
    <dgm:pt modelId="{FE980096-0D74-484C-98D5-767120228403}" type="pres">
      <dgm:prSet presAssocID="{C2D6117D-B486-4147-A6F8-77BC3386E687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D265401-9A12-1E48-A318-9A2B8498B736}" type="presOf" srcId="{F6A4AC77-FA14-5147-97CD-696EC89A59B9}" destId="{37BEB4D2-FA69-8945-9C0D-81B547624A19}" srcOrd="1" destOrd="1" presId="urn:microsoft.com/office/officeart/2005/8/layout/hProcess6"/>
    <dgm:cxn modelId="{503AC406-3C75-D34D-9C6D-A187982FFA0C}" type="presOf" srcId="{88E3DB1E-AFEA-464C-8C6F-F52BF7B2A720}" destId="{B344DF0E-B221-B240-8D10-DF0FAAE1DC25}" srcOrd="0" destOrd="0" presId="urn:microsoft.com/office/officeart/2005/8/layout/hProcess6"/>
    <dgm:cxn modelId="{DA41871E-7768-EF4F-8ADA-85DC71DA120E}" type="presOf" srcId="{E47026E7-92D2-DF4C-8CA9-DCECE5A43E81}" destId="{37BEB4D2-FA69-8945-9C0D-81B547624A19}" srcOrd="1" destOrd="0" presId="urn:microsoft.com/office/officeart/2005/8/layout/hProcess6"/>
    <dgm:cxn modelId="{13BB8B21-00B3-EB47-A063-F6A8FF5D6A51}" type="presOf" srcId="{562FFED3-6A2E-9645-80B3-DED144BC74A5}" destId="{B12586A6-7A28-D846-B056-BAB5A448E02F}" srcOrd="0" destOrd="0" presId="urn:microsoft.com/office/officeart/2005/8/layout/hProcess6"/>
    <dgm:cxn modelId="{B73F3726-9258-3B41-B221-763DE238B23E}" type="presOf" srcId="{E47026E7-92D2-DF4C-8CA9-DCECE5A43E81}" destId="{14CEF65D-36B9-D749-8933-A7E9AC0F1CF2}" srcOrd="0" destOrd="0" presId="urn:microsoft.com/office/officeart/2005/8/layout/hProcess6"/>
    <dgm:cxn modelId="{D2C84C3C-36A7-4C47-8D5D-BA1D6071B3BD}" srcId="{D08A27F3-7D8B-0D4C-A707-9CD347291258}" destId="{9C34BDFA-4E6C-284B-A1B1-09FE4F0084FF}" srcOrd="0" destOrd="0" parTransId="{7848E351-0912-914F-BE64-0215E941BA32}" sibTransId="{7F78B81E-2B0A-7845-9261-9582EB10E4AD}"/>
    <dgm:cxn modelId="{70349340-AA11-8047-AD11-32472CA50038}" srcId="{D08A27F3-7D8B-0D4C-A707-9CD347291258}" destId="{562FFED3-6A2E-9645-80B3-DED144BC74A5}" srcOrd="1" destOrd="0" parTransId="{F37EFF6E-8772-A84A-8BDA-F58C9F02C12B}" sibTransId="{B0D22FFB-8B3A-EA46-AE46-7AD9CDBED9D9}"/>
    <dgm:cxn modelId="{21CD5E55-20A8-684A-AB95-B7FC4CC5487F}" type="presOf" srcId="{E3BEFD08-ACAB-0948-9325-88EAF4F643A7}" destId="{47E65418-C8C8-7C4B-B5CA-24D55C13F895}" srcOrd="1" destOrd="1" presId="urn:microsoft.com/office/officeart/2005/8/layout/hProcess6"/>
    <dgm:cxn modelId="{5CA00A77-9F04-D747-8415-F7DBC2E40B48}" srcId="{562FFED3-6A2E-9645-80B3-DED144BC74A5}" destId="{E3BEFD08-ACAB-0948-9325-88EAF4F643A7}" srcOrd="1" destOrd="0" parTransId="{93E15E1F-6E2D-2346-B5FA-28EC2353A480}" sibTransId="{27E11EC9-7D9B-A940-B781-DD9DCB78AA9E}"/>
    <dgm:cxn modelId="{1C431D77-91F3-A940-9459-6C73C2D26585}" srcId="{D08A27F3-7D8B-0D4C-A707-9CD347291258}" destId="{C2D6117D-B486-4147-A6F8-77BC3386E687}" srcOrd="2" destOrd="0" parTransId="{7AC7AA05-D337-AF47-9DCA-ABCAAF3F6404}" sibTransId="{47056A90-C88E-B847-990E-234C53545022}"/>
    <dgm:cxn modelId="{AA461E7B-DDAD-0642-BF53-FAA4F3D02A4E}" type="presOf" srcId="{F6A4AC77-FA14-5147-97CD-696EC89A59B9}" destId="{14CEF65D-36B9-D749-8933-A7E9AC0F1CF2}" srcOrd="0" destOrd="1" presId="urn:microsoft.com/office/officeart/2005/8/layout/hProcess6"/>
    <dgm:cxn modelId="{995A9C9B-D533-3242-B579-DBF89ED7CCD7}" srcId="{C2D6117D-B486-4147-A6F8-77BC3386E687}" destId="{E47026E7-92D2-DF4C-8CA9-DCECE5A43E81}" srcOrd="0" destOrd="0" parTransId="{75549796-B343-4645-86B3-A099723C4D6E}" sibTransId="{2A762BCB-B6C6-BB4B-8D52-0D91D3A33EA8}"/>
    <dgm:cxn modelId="{0F533AC0-D496-9D48-AC17-D18686B2BB85}" srcId="{562FFED3-6A2E-9645-80B3-DED144BC74A5}" destId="{88E3DB1E-AFEA-464C-8C6F-F52BF7B2A720}" srcOrd="0" destOrd="0" parTransId="{31E366A3-1497-9E42-B25F-BED49D7017F3}" sibTransId="{B0DEFDDA-A31E-AC4B-BCBA-525EE9E4A3C6}"/>
    <dgm:cxn modelId="{418605CB-B08E-6141-BD1B-260411A4306A}" type="presOf" srcId="{D08A27F3-7D8B-0D4C-A707-9CD347291258}" destId="{2B3F298D-8B6B-CD47-8F3E-635CB8283F94}" srcOrd="0" destOrd="0" presId="urn:microsoft.com/office/officeart/2005/8/layout/hProcess6"/>
    <dgm:cxn modelId="{BE0D78D5-F693-F949-B4CD-0CA0CA68FF78}" type="presOf" srcId="{9C34BDFA-4E6C-284B-A1B1-09FE4F0084FF}" destId="{1C93A37D-ADF1-C642-86D1-36F8415A58FD}" srcOrd="0" destOrd="0" presId="urn:microsoft.com/office/officeart/2005/8/layout/hProcess6"/>
    <dgm:cxn modelId="{F64108D7-7D3C-314D-A614-0C044D238F9F}" type="presOf" srcId="{88E3DB1E-AFEA-464C-8C6F-F52BF7B2A720}" destId="{47E65418-C8C8-7C4B-B5CA-24D55C13F895}" srcOrd="1" destOrd="0" presId="urn:microsoft.com/office/officeart/2005/8/layout/hProcess6"/>
    <dgm:cxn modelId="{DE069BDA-A6E2-7647-AEA2-5EB8E32B2EEA}" srcId="{C2D6117D-B486-4147-A6F8-77BC3386E687}" destId="{F6A4AC77-FA14-5147-97CD-696EC89A59B9}" srcOrd="1" destOrd="0" parTransId="{D9E7F3E9-ECAA-C549-A53F-485EBFAE5647}" sibTransId="{1B1B98C1-03D7-D949-AFD3-3426EF136158}"/>
    <dgm:cxn modelId="{D643BEE9-D953-7A46-8D54-A64AA9192235}" type="presOf" srcId="{C2D6117D-B486-4147-A6F8-77BC3386E687}" destId="{FE980096-0D74-484C-98D5-767120228403}" srcOrd="0" destOrd="0" presId="urn:microsoft.com/office/officeart/2005/8/layout/hProcess6"/>
    <dgm:cxn modelId="{2C41F5EC-DEC8-CA48-8E66-8DF50BE61F87}" type="presOf" srcId="{E3BEFD08-ACAB-0948-9325-88EAF4F643A7}" destId="{B344DF0E-B221-B240-8D10-DF0FAAE1DC25}" srcOrd="0" destOrd="1" presId="urn:microsoft.com/office/officeart/2005/8/layout/hProcess6"/>
    <dgm:cxn modelId="{02A48593-27D5-6940-9EFA-D7A9511B1E3D}" type="presParOf" srcId="{2B3F298D-8B6B-CD47-8F3E-635CB8283F94}" destId="{FCA09F73-6DA7-1B43-8F15-32878F94A75A}" srcOrd="0" destOrd="0" presId="urn:microsoft.com/office/officeart/2005/8/layout/hProcess6"/>
    <dgm:cxn modelId="{7205E50D-86CF-3845-87CC-E6843171E464}" type="presParOf" srcId="{FCA09F73-6DA7-1B43-8F15-32878F94A75A}" destId="{CE39FF02-B488-3245-9E81-38FAADAEFDD9}" srcOrd="0" destOrd="0" presId="urn:microsoft.com/office/officeart/2005/8/layout/hProcess6"/>
    <dgm:cxn modelId="{33B721A5-5902-AF4B-9F35-35AE408B7CF6}" type="presParOf" srcId="{FCA09F73-6DA7-1B43-8F15-32878F94A75A}" destId="{586B7AF6-9D15-A14F-A5E6-5A6FE4D87898}" srcOrd="1" destOrd="0" presId="urn:microsoft.com/office/officeart/2005/8/layout/hProcess6"/>
    <dgm:cxn modelId="{852F9E49-C4C6-B04D-99BC-060F75958258}" type="presParOf" srcId="{FCA09F73-6DA7-1B43-8F15-32878F94A75A}" destId="{B72425B4-5927-B84A-B7FC-32C854F03AC7}" srcOrd="2" destOrd="0" presId="urn:microsoft.com/office/officeart/2005/8/layout/hProcess6"/>
    <dgm:cxn modelId="{0BA9FEDE-EA19-B74A-AE1C-D1647F07220F}" type="presParOf" srcId="{FCA09F73-6DA7-1B43-8F15-32878F94A75A}" destId="{1C93A37D-ADF1-C642-86D1-36F8415A58FD}" srcOrd="3" destOrd="0" presId="urn:microsoft.com/office/officeart/2005/8/layout/hProcess6"/>
    <dgm:cxn modelId="{C499A706-92B1-744F-B5F9-4748A94F81BB}" type="presParOf" srcId="{2B3F298D-8B6B-CD47-8F3E-635CB8283F94}" destId="{53DF91EE-F6AF-E049-992E-2D77AD44E911}" srcOrd="1" destOrd="0" presId="urn:microsoft.com/office/officeart/2005/8/layout/hProcess6"/>
    <dgm:cxn modelId="{BA31DF8E-3A12-DB45-8537-B8446E4FA35E}" type="presParOf" srcId="{2B3F298D-8B6B-CD47-8F3E-635CB8283F94}" destId="{659D6C1D-73BF-CC42-B5A4-74CA2050835A}" srcOrd="2" destOrd="0" presId="urn:microsoft.com/office/officeart/2005/8/layout/hProcess6"/>
    <dgm:cxn modelId="{1C861083-FFF6-3F4D-8ECD-2D0598CA6120}" type="presParOf" srcId="{659D6C1D-73BF-CC42-B5A4-74CA2050835A}" destId="{6FB5EC38-B760-204C-ADD3-83B3CA8F46AC}" srcOrd="0" destOrd="0" presId="urn:microsoft.com/office/officeart/2005/8/layout/hProcess6"/>
    <dgm:cxn modelId="{4408D66E-929B-5240-AF77-7A32BB0ED131}" type="presParOf" srcId="{659D6C1D-73BF-CC42-B5A4-74CA2050835A}" destId="{B344DF0E-B221-B240-8D10-DF0FAAE1DC25}" srcOrd="1" destOrd="0" presId="urn:microsoft.com/office/officeart/2005/8/layout/hProcess6"/>
    <dgm:cxn modelId="{140F9D36-9F2B-BE4A-AD11-C8F6B032CBDB}" type="presParOf" srcId="{659D6C1D-73BF-CC42-B5A4-74CA2050835A}" destId="{47E65418-C8C8-7C4B-B5CA-24D55C13F895}" srcOrd="2" destOrd="0" presId="urn:microsoft.com/office/officeart/2005/8/layout/hProcess6"/>
    <dgm:cxn modelId="{957B80D7-D7A8-1349-BE8C-74D20C243F15}" type="presParOf" srcId="{659D6C1D-73BF-CC42-B5A4-74CA2050835A}" destId="{B12586A6-7A28-D846-B056-BAB5A448E02F}" srcOrd="3" destOrd="0" presId="urn:microsoft.com/office/officeart/2005/8/layout/hProcess6"/>
    <dgm:cxn modelId="{4EE299E5-A4C1-D446-9153-C9488E392439}" type="presParOf" srcId="{2B3F298D-8B6B-CD47-8F3E-635CB8283F94}" destId="{39ECA278-84F9-1C48-89F0-3CC4CB94DB23}" srcOrd="3" destOrd="0" presId="urn:microsoft.com/office/officeart/2005/8/layout/hProcess6"/>
    <dgm:cxn modelId="{D2A59F0A-DB69-4C47-A81D-00D0529BA5B0}" type="presParOf" srcId="{2B3F298D-8B6B-CD47-8F3E-635CB8283F94}" destId="{33F9F178-C7AF-1F4A-898C-C329926FBAAB}" srcOrd="4" destOrd="0" presId="urn:microsoft.com/office/officeart/2005/8/layout/hProcess6"/>
    <dgm:cxn modelId="{3881AAE7-358A-6E43-9DAC-BD6275E2D4E5}" type="presParOf" srcId="{33F9F178-C7AF-1F4A-898C-C329926FBAAB}" destId="{CF63F999-9613-BA4D-B80E-0F82632010C6}" srcOrd="0" destOrd="0" presId="urn:microsoft.com/office/officeart/2005/8/layout/hProcess6"/>
    <dgm:cxn modelId="{0C7142C5-A114-B946-996A-4DE66D7AA775}" type="presParOf" srcId="{33F9F178-C7AF-1F4A-898C-C329926FBAAB}" destId="{14CEF65D-36B9-D749-8933-A7E9AC0F1CF2}" srcOrd="1" destOrd="0" presId="urn:microsoft.com/office/officeart/2005/8/layout/hProcess6"/>
    <dgm:cxn modelId="{CE0D5AAF-3EB2-624E-918F-8D8EFDD7F6F8}" type="presParOf" srcId="{33F9F178-C7AF-1F4A-898C-C329926FBAAB}" destId="{37BEB4D2-FA69-8945-9C0D-81B547624A19}" srcOrd="2" destOrd="0" presId="urn:microsoft.com/office/officeart/2005/8/layout/hProcess6"/>
    <dgm:cxn modelId="{6BEDB7A7-C51C-BA45-A90F-76003E67939C}" type="presParOf" srcId="{33F9F178-C7AF-1F4A-898C-C329926FBAAB}" destId="{FE980096-0D74-484C-98D5-7671202284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CA47BD-683E-0249-BB7E-AAD08B4DA4AF}" type="doc">
      <dgm:prSet loTypeId="urn:microsoft.com/office/officeart/2005/8/layout/hProcess7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7C33E3-C16F-3546-A597-31AD58CF05E0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/>
            <a:t>Convolution 5x5</a:t>
          </a:r>
        </a:p>
      </dgm:t>
    </dgm:pt>
    <dgm:pt modelId="{16ACE1F3-990C-7646-BC17-36A20975126B}" type="parTrans" cxnId="{D0C6A611-8146-A842-8C91-E1BAE1CB229A}">
      <dgm:prSet/>
      <dgm:spPr/>
      <dgm:t>
        <a:bodyPr/>
        <a:lstStyle/>
        <a:p>
          <a:endParaRPr lang="en-US"/>
        </a:p>
      </dgm:t>
    </dgm:pt>
    <dgm:pt modelId="{D508ED1C-98AC-8740-9428-9A4EAEAEEC72}" type="sibTrans" cxnId="{D0C6A611-8146-A842-8C91-E1BAE1CB229A}">
      <dgm:prSet/>
      <dgm:spPr/>
      <dgm:t>
        <a:bodyPr/>
        <a:lstStyle/>
        <a:p>
          <a:endParaRPr lang="en-US"/>
        </a:p>
      </dgm:t>
    </dgm:pt>
    <dgm:pt modelId="{7A9CF549-E650-B743-A6FD-31755CC49EE5}">
      <dgm:prSet phldrT="[Text]"/>
      <dgm:spPr/>
      <dgm:t>
        <a:bodyPr/>
        <a:lstStyle/>
        <a:p>
          <a:endParaRPr lang="en-US"/>
        </a:p>
      </dgm:t>
    </dgm:pt>
    <dgm:pt modelId="{44233F5E-F31B-454F-A4E9-8018E231A32C}" type="sibTrans" cxnId="{043FE456-08AA-3640-AE72-1BDA9734E058}">
      <dgm:prSet/>
      <dgm:spPr/>
      <dgm:t>
        <a:bodyPr/>
        <a:lstStyle/>
        <a:p>
          <a:endParaRPr lang="en-US"/>
        </a:p>
      </dgm:t>
    </dgm:pt>
    <dgm:pt modelId="{F3505A19-3978-A142-B32D-1C10F4CD923E}" type="parTrans" cxnId="{043FE456-08AA-3640-AE72-1BDA9734E058}">
      <dgm:prSet/>
      <dgm:spPr/>
      <dgm:t>
        <a:bodyPr/>
        <a:lstStyle/>
        <a:p>
          <a:endParaRPr lang="en-US"/>
        </a:p>
      </dgm:t>
    </dgm:pt>
    <dgm:pt modelId="{C5E0C393-93B8-7142-BCF7-665BA00B402B}">
      <dgm:prSet phldrT="[Text]"/>
      <dgm:spPr/>
      <dgm:t>
        <a:bodyPr/>
        <a:lstStyle/>
        <a:p>
          <a:r>
            <a:rPr lang="en-US"/>
            <a:t> </a:t>
          </a:r>
        </a:p>
      </dgm:t>
    </dgm:pt>
    <dgm:pt modelId="{A2AC5D4E-F773-544D-B43D-B3A420A0E564}" type="sibTrans" cxnId="{FC257516-9B99-C044-A829-E00646043EE4}">
      <dgm:prSet/>
      <dgm:spPr/>
      <dgm:t>
        <a:bodyPr/>
        <a:lstStyle/>
        <a:p>
          <a:endParaRPr lang="en-US"/>
        </a:p>
      </dgm:t>
    </dgm:pt>
    <dgm:pt modelId="{B79265C9-1DE4-A44C-9446-F3F7B3386AD9}" type="parTrans" cxnId="{FC257516-9B99-C044-A829-E00646043EE4}">
      <dgm:prSet/>
      <dgm:spPr/>
      <dgm:t>
        <a:bodyPr/>
        <a:lstStyle/>
        <a:p>
          <a:endParaRPr lang="en-US"/>
        </a:p>
      </dgm:t>
    </dgm:pt>
    <dgm:pt modelId="{CD8F7125-BA81-8946-8AF6-9698DD3303DE}">
      <dgm:prSet phldrT="[Text]" custT="1"/>
      <dgm:spPr/>
      <dgm:t>
        <a:bodyPr anchor="ctr" anchorCtr="0"/>
        <a:lstStyle/>
        <a:p>
          <a:r>
            <a:rPr lang="en-US" sz="2000" dirty="0"/>
            <a:t>FC Layer </a:t>
          </a:r>
        </a:p>
        <a:p>
          <a:r>
            <a:rPr lang="en-US" sz="2000" dirty="0"/>
            <a:t>120 and</a:t>
          </a:r>
        </a:p>
      </dgm:t>
    </dgm:pt>
    <dgm:pt modelId="{B24064F5-7763-544F-883F-F596A0099632}" type="parTrans" cxnId="{EAFC5363-0234-4A40-8686-C1AAA5649753}">
      <dgm:prSet/>
      <dgm:spPr/>
      <dgm:t>
        <a:bodyPr/>
        <a:lstStyle/>
        <a:p>
          <a:endParaRPr lang="en-US"/>
        </a:p>
      </dgm:t>
    </dgm:pt>
    <dgm:pt modelId="{59362806-DA63-B446-9176-A832D9DC40AC}" type="sibTrans" cxnId="{EAFC5363-0234-4A40-8686-C1AAA5649753}">
      <dgm:prSet/>
      <dgm:spPr/>
      <dgm:t>
        <a:bodyPr/>
        <a:lstStyle/>
        <a:p>
          <a:endParaRPr lang="en-US"/>
        </a:p>
      </dgm:t>
    </dgm:pt>
    <dgm:pt modelId="{164ABC35-5393-3B44-994E-5CAB152084EE}">
      <dgm:prSet phldrT="[Text]" custT="1"/>
      <dgm:spPr/>
      <dgm:t>
        <a:bodyPr vert="horz" anchor="ctr" anchorCtr="0"/>
        <a:lstStyle/>
        <a:p>
          <a:r>
            <a:rPr lang="en-US" sz="2000" dirty="0" err="1"/>
            <a:t>Convolutio</a:t>
          </a:r>
          <a:r>
            <a:rPr lang="en-US" sz="2000" dirty="0"/>
            <a:t> 5x5</a:t>
          </a:r>
        </a:p>
        <a:p>
          <a:r>
            <a:rPr lang="en-US" sz="2000" dirty="0"/>
            <a:t>16 filters</a:t>
          </a:r>
        </a:p>
      </dgm:t>
    </dgm:pt>
    <dgm:pt modelId="{84E6214F-369D-E540-AFBD-C77CE4EA69B0}" type="parTrans" cxnId="{9E41150C-7264-CB4A-A57A-235373043194}">
      <dgm:prSet/>
      <dgm:spPr/>
      <dgm:t>
        <a:bodyPr/>
        <a:lstStyle/>
        <a:p>
          <a:endParaRPr lang="en-US"/>
        </a:p>
      </dgm:t>
    </dgm:pt>
    <dgm:pt modelId="{FDF693F1-D3FA-9F4A-9707-9B963A419498}" type="sibTrans" cxnId="{9E41150C-7264-CB4A-A57A-235373043194}">
      <dgm:prSet/>
      <dgm:spPr/>
      <dgm:t>
        <a:bodyPr/>
        <a:lstStyle/>
        <a:p>
          <a:endParaRPr lang="en-US"/>
        </a:p>
      </dgm:t>
    </dgm:pt>
    <dgm:pt modelId="{82A869D3-E413-004E-AB2B-7083BE9FBB7E}">
      <dgm:prSet phldrT="[Text]" custT="1"/>
      <dgm:spPr/>
      <dgm:t>
        <a:bodyPr anchor="ctr" anchorCtr="0"/>
        <a:lstStyle/>
        <a:p>
          <a:r>
            <a:rPr lang="en-US" sz="2000" dirty="0"/>
            <a:t>Convolution 5x5</a:t>
          </a:r>
        </a:p>
      </dgm:t>
    </dgm:pt>
    <dgm:pt modelId="{5A12ECD9-5AA0-FC4B-AE99-AD11214218A6}" type="parTrans" cxnId="{C0C5896D-7A97-F048-A746-5E30EEC81487}">
      <dgm:prSet/>
      <dgm:spPr/>
      <dgm:t>
        <a:bodyPr/>
        <a:lstStyle/>
        <a:p>
          <a:endParaRPr lang="en-US"/>
        </a:p>
      </dgm:t>
    </dgm:pt>
    <dgm:pt modelId="{14B4D4CB-9979-1447-8CB3-4219CE9114C7}" type="sibTrans" cxnId="{C0C5896D-7A97-F048-A746-5E30EEC81487}">
      <dgm:prSet/>
      <dgm:spPr/>
      <dgm:t>
        <a:bodyPr/>
        <a:lstStyle/>
        <a:p>
          <a:endParaRPr lang="en-US"/>
        </a:p>
      </dgm:t>
    </dgm:pt>
    <dgm:pt modelId="{52223C9E-78D7-2946-B18F-127B7BDA129E}">
      <dgm:prSet phldrT="[Text]"/>
      <dgm:spPr/>
      <dgm:t>
        <a:bodyPr vert="horz" anchor="ctr" anchorCtr="0"/>
        <a:lstStyle/>
        <a:p>
          <a:endParaRPr lang="en-US"/>
        </a:p>
      </dgm:t>
    </dgm:pt>
    <dgm:pt modelId="{59642993-20D0-F844-B099-632A2610AADE}" type="parTrans" cxnId="{34F881A4-DD4E-BE41-8B72-25C3CA0C15C7}">
      <dgm:prSet/>
      <dgm:spPr/>
      <dgm:t>
        <a:bodyPr/>
        <a:lstStyle/>
        <a:p>
          <a:endParaRPr lang="en-US"/>
        </a:p>
      </dgm:t>
    </dgm:pt>
    <dgm:pt modelId="{AC135469-C540-6E45-A7A3-FEDD94748E46}" type="sibTrans" cxnId="{34F881A4-DD4E-BE41-8B72-25C3CA0C15C7}">
      <dgm:prSet/>
      <dgm:spPr/>
      <dgm:t>
        <a:bodyPr/>
        <a:lstStyle/>
        <a:p>
          <a:endParaRPr lang="en-US"/>
        </a:p>
      </dgm:t>
    </dgm:pt>
    <dgm:pt modelId="{5ED898C5-E180-994F-A4D3-BAB927E33F19}">
      <dgm:prSet phldrT="[Text]"/>
      <dgm:spPr/>
      <dgm:t>
        <a:bodyPr anchor="ctr" anchorCtr="0"/>
        <a:lstStyle/>
        <a:p>
          <a:endParaRPr lang="en-US"/>
        </a:p>
      </dgm:t>
    </dgm:pt>
    <dgm:pt modelId="{9C3DCE13-3993-074E-B8D9-6C2DB10AD4A2}" type="parTrans" cxnId="{8D40134C-6D77-5E40-96AB-9642DDDF0554}">
      <dgm:prSet/>
      <dgm:spPr/>
      <dgm:t>
        <a:bodyPr/>
        <a:lstStyle/>
        <a:p>
          <a:endParaRPr lang="en-US"/>
        </a:p>
      </dgm:t>
    </dgm:pt>
    <dgm:pt modelId="{B3BD5A19-680A-7543-9695-3B5ADAAD649E}" type="sibTrans" cxnId="{8D40134C-6D77-5E40-96AB-9642DDDF0554}">
      <dgm:prSet/>
      <dgm:spPr/>
      <dgm:t>
        <a:bodyPr/>
        <a:lstStyle/>
        <a:p>
          <a:endParaRPr lang="en-US"/>
        </a:p>
      </dgm:t>
    </dgm:pt>
    <dgm:pt modelId="{910AF44E-B230-E14B-96F9-E56991F4008E}">
      <dgm:prSet phldrT="[Text]" custT="1"/>
      <dgm:spPr/>
      <dgm:t>
        <a:bodyPr vert="horz" anchor="ctr" anchorCtr="0"/>
        <a:lstStyle/>
        <a:p>
          <a:r>
            <a:rPr lang="en-US" sz="2000" dirty="0" err="1"/>
            <a:t>ReLu</a:t>
          </a:r>
          <a:endParaRPr lang="en-US" sz="2000" dirty="0"/>
        </a:p>
      </dgm:t>
    </dgm:pt>
    <dgm:pt modelId="{A1642B38-CCA1-D44F-A9D7-5517CB017329}" type="parTrans" cxnId="{8FE68744-1296-BA46-AB8D-FD7AC2D26C3B}">
      <dgm:prSet/>
      <dgm:spPr/>
      <dgm:t>
        <a:bodyPr/>
        <a:lstStyle/>
        <a:p>
          <a:endParaRPr lang="en-US"/>
        </a:p>
      </dgm:t>
    </dgm:pt>
    <dgm:pt modelId="{53A32279-CD94-874F-849F-D452D91CB8A7}" type="sibTrans" cxnId="{8FE68744-1296-BA46-AB8D-FD7AC2D26C3B}">
      <dgm:prSet/>
      <dgm:spPr/>
      <dgm:t>
        <a:bodyPr/>
        <a:lstStyle/>
        <a:p>
          <a:endParaRPr lang="en-US"/>
        </a:p>
      </dgm:t>
    </dgm:pt>
    <dgm:pt modelId="{87F49C6C-D57E-2E4E-B045-8AFD5E563F20}">
      <dgm:prSet phldrT="[Text]" custT="1"/>
      <dgm:spPr/>
      <dgm:t>
        <a:bodyPr vert="horz" anchor="ctr" anchorCtr="0"/>
        <a:lstStyle/>
        <a:p>
          <a:r>
            <a:rPr lang="en-US" sz="2000" err="1"/>
            <a:t>MaxPool</a:t>
          </a:r>
          <a:r>
            <a:rPr lang="en-US" sz="2000"/>
            <a:t> 2x2</a:t>
          </a:r>
        </a:p>
      </dgm:t>
    </dgm:pt>
    <dgm:pt modelId="{48978C88-D188-994C-A094-607F1BD7FD19}" type="parTrans" cxnId="{C1E1D7C8-36CC-5D48-AA8A-620F53FF495A}">
      <dgm:prSet/>
      <dgm:spPr/>
      <dgm:t>
        <a:bodyPr/>
        <a:lstStyle/>
        <a:p>
          <a:endParaRPr lang="en-US"/>
        </a:p>
      </dgm:t>
    </dgm:pt>
    <dgm:pt modelId="{601BB170-E404-F247-B1DB-2F09B053B07D}" type="sibTrans" cxnId="{C1E1D7C8-36CC-5D48-AA8A-620F53FF495A}">
      <dgm:prSet/>
      <dgm:spPr/>
      <dgm:t>
        <a:bodyPr/>
        <a:lstStyle/>
        <a:p>
          <a:endParaRPr lang="en-US"/>
        </a:p>
      </dgm:t>
    </dgm:pt>
    <dgm:pt modelId="{616FF21E-A9B7-4B4F-84ED-BEDB105C0834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/>
            <a:t>6 filters </a:t>
          </a:r>
        </a:p>
      </dgm:t>
    </dgm:pt>
    <dgm:pt modelId="{55A64974-034E-6345-9FF0-C840CE478D31}" type="parTrans" cxnId="{63E3659A-7837-3646-81D9-CEC7F66A9F90}">
      <dgm:prSet/>
      <dgm:spPr/>
      <dgm:t>
        <a:bodyPr/>
        <a:lstStyle/>
        <a:p>
          <a:endParaRPr lang="en-US"/>
        </a:p>
      </dgm:t>
    </dgm:pt>
    <dgm:pt modelId="{C6E3790C-7C03-4F40-8D53-F9C615552425}" type="sibTrans" cxnId="{63E3659A-7837-3646-81D9-CEC7F66A9F90}">
      <dgm:prSet/>
      <dgm:spPr/>
      <dgm:t>
        <a:bodyPr/>
        <a:lstStyle/>
        <a:p>
          <a:endParaRPr lang="en-US"/>
        </a:p>
      </dgm:t>
    </dgm:pt>
    <dgm:pt modelId="{4E8BD05D-E431-AF4D-ACB9-7E44D5D45F63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 err="1"/>
            <a:t>ReLU</a:t>
          </a:r>
          <a:endParaRPr lang="en-US" sz="2000" dirty="0"/>
        </a:p>
      </dgm:t>
    </dgm:pt>
    <dgm:pt modelId="{83B3D77F-05C9-314E-B4F3-F27FE2FC5ED8}" type="parTrans" cxnId="{A4177CED-ABB3-B147-AFCE-642BC64C3B6C}">
      <dgm:prSet/>
      <dgm:spPr/>
      <dgm:t>
        <a:bodyPr/>
        <a:lstStyle/>
        <a:p>
          <a:endParaRPr lang="en-US"/>
        </a:p>
      </dgm:t>
    </dgm:pt>
    <dgm:pt modelId="{921DF4EB-83DB-7E46-8476-F4BB0BCD1D21}" type="sibTrans" cxnId="{A4177CED-ABB3-B147-AFCE-642BC64C3B6C}">
      <dgm:prSet/>
      <dgm:spPr/>
      <dgm:t>
        <a:bodyPr/>
        <a:lstStyle/>
        <a:p>
          <a:endParaRPr lang="en-US"/>
        </a:p>
      </dgm:t>
    </dgm:pt>
    <dgm:pt modelId="{1697F48A-505B-2D45-908E-E13153BF376C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 err="1"/>
            <a:t>MaxPool</a:t>
          </a:r>
          <a:r>
            <a:rPr lang="en-US" sz="2000" dirty="0"/>
            <a:t> 2x2</a:t>
          </a:r>
        </a:p>
      </dgm:t>
    </dgm:pt>
    <dgm:pt modelId="{F3C3529F-7534-A945-B37D-91B3594756E2}" type="parTrans" cxnId="{BC544428-E362-6E40-B57C-0206D2D77201}">
      <dgm:prSet/>
      <dgm:spPr/>
      <dgm:t>
        <a:bodyPr/>
        <a:lstStyle/>
        <a:p>
          <a:endParaRPr lang="en-US"/>
        </a:p>
      </dgm:t>
    </dgm:pt>
    <dgm:pt modelId="{5AAC8FF3-FE41-524D-8A2E-5A55E3D2E2D8}" type="sibTrans" cxnId="{BC544428-E362-6E40-B57C-0206D2D77201}">
      <dgm:prSet/>
      <dgm:spPr/>
      <dgm:t>
        <a:bodyPr/>
        <a:lstStyle/>
        <a:p>
          <a:endParaRPr lang="en-US"/>
        </a:p>
      </dgm:t>
    </dgm:pt>
    <dgm:pt modelId="{681FD958-489B-754C-BE87-9CBC4D13F6C6}">
      <dgm:prSet phldrT="[Text]" custT="1"/>
      <dgm:spPr/>
      <dgm:t>
        <a:bodyPr anchor="ctr" anchorCtr="0"/>
        <a:lstStyle/>
        <a:p>
          <a:r>
            <a:rPr lang="en-US" sz="2000" dirty="0"/>
            <a:t>6 filters</a:t>
          </a:r>
        </a:p>
      </dgm:t>
    </dgm:pt>
    <dgm:pt modelId="{B8E109F0-8572-9340-8FAE-DF6F734BBA26}" type="parTrans" cxnId="{54C2BD1B-D989-864E-B761-B0DF09DA9CD9}">
      <dgm:prSet/>
      <dgm:spPr/>
      <dgm:t>
        <a:bodyPr/>
        <a:lstStyle/>
        <a:p>
          <a:endParaRPr lang="en-US"/>
        </a:p>
      </dgm:t>
    </dgm:pt>
    <dgm:pt modelId="{B6B3161F-B0CB-2E4F-AAEF-F02EBA2678F7}" type="sibTrans" cxnId="{54C2BD1B-D989-864E-B761-B0DF09DA9CD9}">
      <dgm:prSet/>
      <dgm:spPr/>
      <dgm:t>
        <a:bodyPr/>
        <a:lstStyle/>
        <a:p>
          <a:endParaRPr lang="en-US"/>
        </a:p>
      </dgm:t>
    </dgm:pt>
    <dgm:pt modelId="{529C0183-D840-3844-A73C-C17A2DAB7805}">
      <dgm:prSet phldrT="[Text]" custT="1"/>
      <dgm:spPr/>
      <dgm:t>
        <a:bodyPr anchor="ctr" anchorCtr="0"/>
        <a:lstStyle/>
        <a:p>
          <a:r>
            <a:rPr lang="en-US" sz="2000" dirty="0" err="1"/>
            <a:t>ReLu</a:t>
          </a:r>
          <a:endParaRPr lang="en-US" sz="2000" dirty="0"/>
        </a:p>
      </dgm:t>
    </dgm:pt>
    <dgm:pt modelId="{E33B1FA8-B49E-7C47-ACC6-C9031B05F325}" type="parTrans" cxnId="{37B0B983-CE7A-9A40-967F-49B22BF505EC}">
      <dgm:prSet/>
      <dgm:spPr/>
      <dgm:t>
        <a:bodyPr/>
        <a:lstStyle/>
        <a:p>
          <a:endParaRPr lang="en-US"/>
        </a:p>
      </dgm:t>
    </dgm:pt>
    <dgm:pt modelId="{F7469AC3-81E7-6E40-A0A2-FA0AB6DFF14D}" type="sibTrans" cxnId="{37B0B983-CE7A-9A40-967F-49B22BF505EC}">
      <dgm:prSet/>
      <dgm:spPr/>
      <dgm:t>
        <a:bodyPr/>
        <a:lstStyle/>
        <a:p>
          <a:endParaRPr lang="en-US"/>
        </a:p>
      </dgm:t>
    </dgm:pt>
    <dgm:pt modelId="{BE9253F2-5ED5-7942-B7DA-FE924CBDA39D}">
      <dgm:prSet phldrT="[Text]" custT="1"/>
      <dgm:spPr/>
      <dgm:t>
        <a:bodyPr anchor="ctr" anchorCtr="0"/>
        <a:lstStyle/>
        <a:p>
          <a:r>
            <a:rPr lang="en-US" sz="2000" err="1"/>
            <a:t>MaxPool</a:t>
          </a:r>
          <a:r>
            <a:rPr lang="en-US" sz="2000"/>
            <a:t> 2x2</a:t>
          </a:r>
        </a:p>
      </dgm:t>
    </dgm:pt>
    <dgm:pt modelId="{F76A384F-C54E-5F4A-8C8B-924C8578F199}" type="parTrans" cxnId="{B477CC95-E844-B84C-99FA-0210D558E87B}">
      <dgm:prSet/>
      <dgm:spPr/>
      <dgm:t>
        <a:bodyPr/>
        <a:lstStyle/>
        <a:p>
          <a:endParaRPr lang="en-US"/>
        </a:p>
      </dgm:t>
    </dgm:pt>
    <dgm:pt modelId="{77D24E61-9488-CD48-BB99-4FB3C7754025}" type="sibTrans" cxnId="{B477CC95-E844-B84C-99FA-0210D558E87B}">
      <dgm:prSet/>
      <dgm:spPr/>
      <dgm:t>
        <a:bodyPr/>
        <a:lstStyle/>
        <a:p>
          <a:endParaRPr lang="en-US"/>
        </a:p>
      </dgm:t>
    </dgm:pt>
    <dgm:pt modelId="{1AC57655-980A-1449-9053-A9DC8AE2E9B1}">
      <dgm:prSet phldrT="[Text]" custT="1"/>
      <dgm:spPr/>
      <dgm:t>
        <a:bodyPr anchor="ctr" anchorCtr="0"/>
        <a:lstStyle/>
        <a:p>
          <a:r>
            <a:rPr lang="en-US" sz="2000"/>
            <a:t>84 neurons</a:t>
          </a:r>
        </a:p>
      </dgm:t>
    </dgm:pt>
    <dgm:pt modelId="{F7CB6FA1-BA14-3442-A060-8BA3423A25DA}" type="parTrans" cxnId="{698772D7-3DA4-DB42-9CA7-D4C4B176267F}">
      <dgm:prSet/>
      <dgm:spPr/>
      <dgm:t>
        <a:bodyPr/>
        <a:lstStyle/>
        <a:p>
          <a:endParaRPr lang="en-US"/>
        </a:p>
      </dgm:t>
    </dgm:pt>
    <dgm:pt modelId="{33268084-3876-2844-8A96-633F308251D0}" type="sibTrans" cxnId="{698772D7-3DA4-DB42-9CA7-D4C4B176267F}">
      <dgm:prSet/>
      <dgm:spPr/>
      <dgm:t>
        <a:bodyPr/>
        <a:lstStyle/>
        <a:p>
          <a:endParaRPr lang="en-US"/>
        </a:p>
      </dgm:t>
    </dgm:pt>
    <dgm:pt modelId="{351FCD35-970D-3E44-A1D6-18C2BFCCF846}" type="pres">
      <dgm:prSet presAssocID="{57CA47BD-683E-0249-BB7E-AAD08B4DA4AF}" presName="Name0" presStyleCnt="0">
        <dgm:presLayoutVars>
          <dgm:dir/>
          <dgm:animLvl val="lvl"/>
          <dgm:resizeHandles val="exact"/>
        </dgm:presLayoutVars>
      </dgm:prSet>
      <dgm:spPr/>
    </dgm:pt>
    <dgm:pt modelId="{68CEC834-845C-814F-BDA3-00EE8AA6574A}" type="pres">
      <dgm:prSet presAssocID="{7A9CF549-E650-B743-A6FD-31755CC49EE5}" presName="compositeNode" presStyleCnt="0">
        <dgm:presLayoutVars>
          <dgm:bulletEnabled val="1"/>
        </dgm:presLayoutVars>
      </dgm:prSet>
      <dgm:spPr/>
    </dgm:pt>
    <dgm:pt modelId="{E28B6E92-DE58-C34F-BD7C-3CD747FD40D1}" type="pres">
      <dgm:prSet presAssocID="{7A9CF549-E650-B743-A6FD-31755CC49EE5}" presName="bgRect" presStyleLbl="node1" presStyleIdx="0" presStyleCnt="4" custLinFactNeighborX="1030" custLinFactNeighborY="-54203"/>
      <dgm:spPr/>
    </dgm:pt>
    <dgm:pt modelId="{DEF660DB-2C43-D748-B410-5DAA4151452D}" type="pres">
      <dgm:prSet presAssocID="{7A9CF549-E650-B743-A6FD-31755CC49EE5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5D5B3F55-E157-0445-BDC7-1B357F166A71}" type="pres">
      <dgm:prSet presAssocID="{7A9CF549-E650-B743-A6FD-31755CC49EE5}" presName="childNode" presStyleLbl="node1" presStyleIdx="0" presStyleCnt="4">
        <dgm:presLayoutVars>
          <dgm:bulletEnabled val="1"/>
        </dgm:presLayoutVars>
      </dgm:prSet>
      <dgm:spPr/>
    </dgm:pt>
    <dgm:pt modelId="{33DB41F5-1C62-3747-A18B-2116FD4649EF}" type="pres">
      <dgm:prSet presAssocID="{44233F5E-F31B-454F-A4E9-8018E231A32C}" presName="hSp" presStyleCnt="0"/>
      <dgm:spPr/>
    </dgm:pt>
    <dgm:pt modelId="{ECE8FF03-F09D-EB44-92BB-5A8A1DDB0C72}" type="pres">
      <dgm:prSet presAssocID="{44233F5E-F31B-454F-A4E9-8018E231A32C}" presName="vProcSp" presStyleCnt="0"/>
      <dgm:spPr/>
    </dgm:pt>
    <dgm:pt modelId="{824A65B9-68FF-8643-99FA-C94C3EDDE0CA}" type="pres">
      <dgm:prSet presAssocID="{44233F5E-F31B-454F-A4E9-8018E231A32C}" presName="vSp1" presStyleCnt="0"/>
      <dgm:spPr/>
    </dgm:pt>
    <dgm:pt modelId="{604C1268-420D-344F-B201-BB128B2CD067}" type="pres">
      <dgm:prSet presAssocID="{44233F5E-F31B-454F-A4E9-8018E231A32C}" presName="simulatedConn" presStyleLbl="solidFgAcc1" presStyleIdx="0" presStyleCnt="3" custLinFactY="-314095" custLinFactNeighborX="-12300" custLinFactNeighborY="-400000"/>
      <dgm:spPr/>
    </dgm:pt>
    <dgm:pt modelId="{17309D26-89F5-BC4E-8AF1-BD4A583FE074}" type="pres">
      <dgm:prSet presAssocID="{44233F5E-F31B-454F-A4E9-8018E231A32C}" presName="vSp2" presStyleCnt="0"/>
      <dgm:spPr/>
    </dgm:pt>
    <dgm:pt modelId="{6AA05EB2-9585-B44F-8C77-F55AF33D8F54}" type="pres">
      <dgm:prSet presAssocID="{44233F5E-F31B-454F-A4E9-8018E231A32C}" presName="sibTrans" presStyleCnt="0"/>
      <dgm:spPr/>
    </dgm:pt>
    <dgm:pt modelId="{95173310-DA1D-4543-944D-1D6EF5A4A239}" type="pres">
      <dgm:prSet presAssocID="{52223C9E-78D7-2946-B18F-127B7BDA129E}" presName="compositeNode" presStyleCnt="0">
        <dgm:presLayoutVars>
          <dgm:bulletEnabled val="1"/>
        </dgm:presLayoutVars>
      </dgm:prSet>
      <dgm:spPr/>
    </dgm:pt>
    <dgm:pt modelId="{13701000-29B1-1F4F-8286-61BE7548FFFB}" type="pres">
      <dgm:prSet presAssocID="{52223C9E-78D7-2946-B18F-127B7BDA129E}" presName="bgRect" presStyleLbl="node1" presStyleIdx="1" presStyleCnt="4" custLinFactNeighborX="300" custLinFactNeighborY="-38733"/>
      <dgm:spPr/>
    </dgm:pt>
    <dgm:pt modelId="{12FCC304-B3B7-AF40-A20D-2259FBDE7868}" type="pres">
      <dgm:prSet presAssocID="{52223C9E-78D7-2946-B18F-127B7BDA129E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470600B1-3A56-F14B-82E6-6B9DEC1A3818}" type="pres">
      <dgm:prSet presAssocID="{52223C9E-78D7-2946-B18F-127B7BDA129E}" presName="childNode" presStyleLbl="node1" presStyleIdx="1" presStyleCnt="4">
        <dgm:presLayoutVars>
          <dgm:bulletEnabled val="1"/>
        </dgm:presLayoutVars>
      </dgm:prSet>
      <dgm:spPr/>
    </dgm:pt>
    <dgm:pt modelId="{DAECD612-A2A5-B043-B088-85EE4FCBC8B5}" type="pres">
      <dgm:prSet presAssocID="{AC135469-C540-6E45-A7A3-FEDD94748E46}" presName="hSp" presStyleCnt="0"/>
      <dgm:spPr/>
    </dgm:pt>
    <dgm:pt modelId="{6B57D85F-695A-8146-88EE-4B1923FAB5F8}" type="pres">
      <dgm:prSet presAssocID="{AC135469-C540-6E45-A7A3-FEDD94748E46}" presName="vProcSp" presStyleCnt="0"/>
      <dgm:spPr/>
    </dgm:pt>
    <dgm:pt modelId="{1E1A4DD0-BC23-0A4D-94EA-D5D042D772D3}" type="pres">
      <dgm:prSet presAssocID="{AC135469-C540-6E45-A7A3-FEDD94748E46}" presName="vSp1" presStyleCnt="0"/>
      <dgm:spPr/>
    </dgm:pt>
    <dgm:pt modelId="{1F6E6BE5-8BFF-4045-A383-199A0A124726}" type="pres">
      <dgm:prSet presAssocID="{AC135469-C540-6E45-A7A3-FEDD94748E46}" presName="simulatedConn" presStyleLbl="solidFgAcc1" presStyleIdx="1" presStyleCnt="3" custLinFactY="-314622" custLinFactNeighborX="13265" custLinFactNeighborY="-400000"/>
      <dgm:spPr/>
    </dgm:pt>
    <dgm:pt modelId="{67D855A7-3F8C-AD49-A1DB-289A4DE1CF96}" type="pres">
      <dgm:prSet presAssocID="{AC135469-C540-6E45-A7A3-FEDD94748E46}" presName="vSp2" presStyleCnt="0"/>
      <dgm:spPr/>
    </dgm:pt>
    <dgm:pt modelId="{AA875389-E3B2-234F-9E04-39F3D430282C}" type="pres">
      <dgm:prSet presAssocID="{AC135469-C540-6E45-A7A3-FEDD94748E46}" presName="sibTrans" presStyleCnt="0"/>
      <dgm:spPr/>
    </dgm:pt>
    <dgm:pt modelId="{E84D0B98-9D00-6E49-9EAE-6B314A8D35D6}" type="pres">
      <dgm:prSet presAssocID="{C5E0C393-93B8-7142-BCF7-665BA00B402B}" presName="compositeNode" presStyleCnt="0">
        <dgm:presLayoutVars>
          <dgm:bulletEnabled val="1"/>
        </dgm:presLayoutVars>
      </dgm:prSet>
      <dgm:spPr/>
    </dgm:pt>
    <dgm:pt modelId="{46128B9F-1AFC-9F44-A7AE-FC8AA9F763EA}" type="pres">
      <dgm:prSet presAssocID="{C5E0C393-93B8-7142-BCF7-665BA00B402B}" presName="bgRect" presStyleLbl="node1" presStyleIdx="2" presStyleCnt="4" custLinFactNeighborX="2111" custLinFactNeighborY="-39515"/>
      <dgm:spPr/>
    </dgm:pt>
    <dgm:pt modelId="{91944468-BBB1-EE42-8527-32A28456DBBE}" type="pres">
      <dgm:prSet presAssocID="{C5E0C393-93B8-7142-BCF7-665BA00B402B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F1B367D2-B425-F046-ABB2-95C5736A89BF}" type="pres">
      <dgm:prSet presAssocID="{C5E0C393-93B8-7142-BCF7-665BA00B402B}" presName="childNode" presStyleLbl="node1" presStyleIdx="2" presStyleCnt="4">
        <dgm:presLayoutVars>
          <dgm:bulletEnabled val="1"/>
        </dgm:presLayoutVars>
      </dgm:prSet>
      <dgm:spPr/>
    </dgm:pt>
    <dgm:pt modelId="{B825C830-884F-5C4E-8F80-D69F34FD6D8F}" type="pres">
      <dgm:prSet presAssocID="{A2AC5D4E-F773-544D-B43D-B3A420A0E564}" presName="hSp" presStyleCnt="0"/>
      <dgm:spPr/>
    </dgm:pt>
    <dgm:pt modelId="{137ABB20-17E0-6445-8E94-BF4B86DAE990}" type="pres">
      <dgm:prSet presAssocID="{A2AC5D4E-F773-544D-B43D-B3A420A0E564}" presName="vProcSp" presStyleCnt="0"/>
      <dgm:spPr/>
    </dgm:pt>
    <dgm:pt modelId="{D418A02B-D786-3E49-AA5D-6748A4F9F4DC}" type="pres">
      <dgm:prSet presAssocID="{A2AC5D4E-F773-544D-B43D-B3A420A0E564}" presName="vSp1" presStyleCnt="0"/>
      <dgm:spPr/>
    </dgm:pt>
    <dgm:pt modelId="{E99310A6-AD32-0B40-BECE-6E102777451A}" type="pres">
      <dgm:prSet presAssocID="{A2AC5D4E-F773-544D-B43D-B3A420A0E564}" presName="simulatedConn" presStyleLbl="solidFgAcc1" presStyleIdx="2" presStyleCnt="3" custLinFactY="-314095" custLinFactNeighborY="-400000"/>
      <dgm:spPr/>
    </dgm:pt>
    <dgm:pt modelId="{0DD52C97-06C3-7849-A893-4DAD1C8ADCF4}" type="pres">
      <dgm:prSet presAssocID="{A2AC5D4E-F773-544D-B43D-B3A420A0E564}" presName="vSp2" presStyleCnt="0"/>
      <dgm:spPr/>
    </dgm:pt>
    <dgm:pt modelId="{3C4E07B5-9D7C-7146-BBF0-B667CECAF9F0}" type="pres">
      <dgm:prSet presAssocID="{A2AC5D4E-F773-544D-B43D-B3A420A0E564}" presName="sibTrans" presStyleCnt="0"/>
      <dgm:spPr/>
    </dgm:pt>
    <dgm:pt modelId="{07203176-5FEF-2A45-B821-4164FF134573}" type="pres">
      <dgm:prSet presAssocID="{5ED898C5-E180-994F-A4D3-BAB927E33F19}" presName="compositeNode" presStyleCnt="0">
        <dgm:presLayoutVars>
          <dgm:bulletEnabled val="1"/>
        </dgm:presLayoutVars>
      </dgm:prSet>
      <dgm:spPr/>
    </dgm:pt>
    <dgm:pt modelId="{5FD19CE5-9B64-BE4D-A24D-402C4074B26B}" type="pres">
      <dgm:prSet presAssocID="{5ED898C5-E180-994F-A4D3-BAB927E33F19}" presName="bgRect" presStyleLbl="node1" presStyleIdx="3" presStyleCnt="4" custLinFactNeighborX="4004" custLinFactNeighborY="-38733"/>
      <dgm:spPr/>
    </dgm:pt>
    <dgm:pt modelId="{D12E29F5-CA0F-A640-ADF1-4977A3B1DCBF}" type="pres">
      <dgm:prSet presAssocID="{5ED898C5-E180-994F-A4D3-BAB927E33F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A48C734E-4084-2A4A-8975-6DEBC7A1E9E1}" type="pres">
      <dgm:prSet presAssocID="{5ED898C5-E180-994F-A4D3-BAB927E33F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9B7DC80B-BFA4-3845-8DF1-35F593655AD0}" type="presOf" srcId="{4E8BD05D-E431-AF4D-ACB9-7E44D5D45F63}" destId="{5D5B3F55-E157-0445-BDC7-1B357F166A71}" srcOrd="0" destOrd="2" presId="urn:microsoft.com/office/officeart/2005/8/layout/hProcess7"/>
    <dgm:cxn modelId="{9E41150C-7264-CB4A-A57A-235373043194}" srcId="{52223C9E-78D7-2946-B18F-127B7BDA129E}" destId="{164ABC35-5393-3B44-994E-5CAB152084EE}" srcOrd="0" destOrd="0" parTransId="{84E6214F-369D-E540-AFBD-C77CE4EA69B0}" sibTransId="{FDF693F1-D3FA-9F4A-9707-9B963A419498}"/>
    <dgm:cxn modelId="{D0C6A611-8146-A842-8C91-E1BAE1CB229A}" srcId="{7A9CF549-E650-B743-A6FD-31755CC49EE5}" destId="{6A7C33E3-C16F-3546-A597-31AD58CF05E0}" srcOrd="0" destOrd="0" parTransId="{16ACE1F3-990C-7646-BC17-36A20975126B}" sibTransId="{D508ED1C-98AC-8740-9428-9A4EAEAEEC72}"/>
    <dgm:cxn modelId="{1F885A14-136A-064B-BF7A-B620802FC547}" type="presOf" srcId="{910AF44E-B230-E14B-96F9-E56991F4008E}" destId="{470600B1-3A56-F14B-82E6-6B9DEC1A3818}" srcOrd="0" destOrd="1" presId="urn:microsoft.com/office/officeart/2005/8/layout/hProcess7"/>
    <dgm:cxn modelId="{FC257516-9B99-C044-A829-E00646043EE4}" srcId="{57CA47BD-683E-0249-BB7E-AAD08B4DA4AF}" destId="{C5E0C393-93B8-7142-BCF7-665BA00B402B}" srcOrd="2" destOrd="0" parTransId="{B79265C9-1DE4-A44C-9446-F3F7B3386AD9}" sibTransId="{A2AC5D4E-F773-544D-B43D-B3A420A0E564}"/>
    <dgm:cxn modelId="{54C2BD1B-D989-864E-B761-B0DF09DA9CD9}" srcId="{C5E0C393-93B8-7142-BCF7-665BA00B402B}" destId="{681FD958-489B-754C-BE87-9CBC4D13F6C6}" srcOrd="1" destOrd="0" parTransId="{B8E109F0-8572-9340-8FAE-DF6F734BBA26}" sibTransId="{B6B3161F-B0CB-2E4F-AAEF-F02EBA2678F7}"/>
    <dgm:cxn modelId="{BC544428-E362-6E40-B57C-0206D2D77201}" srcId="{7A9CF549-E650-B743-A6FD-31755CC49EE5}" destId="{1697F48A-505B-2D45-908E-E13153BF376C}" srcOrd="3" destOrd="0" parTransId="{F3C3529F-7534-A945-B37D-91B3594756E2}" sibTransId="{5AAC8FF3-FE41-524D-8A2E-5A55E3D2E2D8}"/>
    <dgm:cxn modelId="{3D351329-8F14-2E4A-9D48-BDBC3E6F41A6}" type="presOf" srcId="{1AC57655-980A-1449-9053-A9DC8AE2E9B1}" destId="{A48C734E-4084-2A4A-8975-6DEBC7A1E9E1}" srcOrd="0" destOrd="1" presId="urn:microsoft.com/office/officeart/2005/8/layout/hProcess7"/>
    <dgm:cxn modelId="{8FE68744-1296-BA46-AB8D-FD7AC2D26C3B}" srcId="{52223C9E-78D7-2946-B18F-127B7BDA129E}" destId="{910AF44E-B230-E14B-96F9-E56991F4008E}" srcOrd="1" destOrd="0" parTransId="{A1642B38-CCA1-D44F-A9D7-5517CB017329}" sibTransId="{53A32279-CD94-874F-849F-D452D91CB8A7}"/>
    <dgm:cxn modelId="{B2511745-C93A-5547-87CC-A2A98889AE83}" type="presOf" srcId="{CD8F7125-BA81-8946-8AF6-9698DD3303DE}" destId="{A48C734E-4084-2A4A-8975-6DEBC7A1E9E1}" srcOrd="0" destOrd="0" presId="urn:microsoft.com/office/officeart/2005/8/layout/hProcess7"/>
    <dgm:cxn modelId="{97C5D647-7091-BD40-89AA-2246F75D8130}" type="presOf" srcId="{C5E0C393-93B8-7142-BCF7-665BA00B402B}" destId="{46128B9F-1AFC-9F44-A7AE-FC8AA9F763EA}" srcOrd="0" destOrd="0" presId="urn:microsoft.com/office/officeart/2005/8/layout/hProcess7"/>
    <dgm:cxn modelId="{6A5B9248-6F7D-8447-B97D-0264DEFDDFA2}" type="presOf" srcId="{52223C9E-78D7-2946-B18F-127B7BDA129E}" destId="{13701000-29B1-1F4F-8286-61BE7548FFFB}" srcOrd="0" destOrd="0" presId="urn:microsoft.com/office/officeart/2005/8/layout/hProcess7"/>
    <dgm:cxn modelId="{8D40134C-6D77-5E40-96AB-9642DDDF0554}" srcId="{57CA47BD-683E-0249-BB7E-AAD08B4DA4AF}" destId="{5ED898C5-E180-994F-A4D3-BAB927E33F19}" srcOrd="3" destOrd="0" parTransId="{9C3DCE13-3993-074E-B8D9-6C2DB10AD4A2}" sibTransId="{B3BD5A19-680A-7543-9695-3B5ADAAD649E}"/>
    <dgm:cxn modelId="{8B451F4D-842F-614B-A9B4-CC8E93FF8A5B}" type="presOf" srcId="{C5E0C393-93B8-7142-BCF7-665BA00B402B}" destId="{91944468-BBB1-EE42-8527-32A28456DBBE}" srcOrd="1" destOrd="0" presId="urn:microsoft.com/office/officeart/2005/8/layout/hProcess7"/>
    <dgm:cxn modelId="{FB039B52-65E8-EC46-A19F-6F36024C83F7}" type="presOf" srcId="{1697F48A-505B-2D45-908E-E13153BF376C}" destId="{5D5B3F55-E157-0445-BDC7-1B357F166A71}" srcOrd="0" destOrd="3" presId="urn:microsoft.com/office/officeart/2005/8/layout/hProcess7"/>
    <dgm:cxn modelId="{0B613153-9168-B744-BBA5-39F20836D7FD}" type="presOf" srcId="{6A7C33E3-C16F-3546-A597-31AD58CF05E0}" destId="{5D5B3F55-E157-0445-BDC7-1B357F166A71}" srcOrd="0" destOrd="0" presId="urn:microsoft.com/office/officeart/2005/8/layout/hProcess7"/>
    <dgm:cxn modelId="{043FE456-08AA-3640-AE72-1BDA9734E058}" srcId="{57CA47BD-683E-0249-BB7E-AAD08B4DA4AF}" destId="{7A9CF549-E650-B743-A6FD-31755CC49EE5}" srcOrd="0" destOrd="0" parTransId="{F3505A19-3978-A142-B32D-1C10F4CD923E}" sibTransId="{44233F5E-F31B-454F-A4E9-8018E231A32C}"/>
    <dgm:cxn modelId="{99228F59-731D-BA42-8C3E-ED8375A998C9}" type="presOf" srcId="{BE9253F2-5ED5-7942-B7DA-FE924CBDA39D}" destId="{F1B367D2-B425-F046-ABB2-95C5736A89BF}" srcOrd="0" destOrd="3" presId="urn:microsoft.com/office/officeart/2005/8/layout/hProcess7"/>
    <dgm:cxn modelId="{EAFC5363-0234-4A40-8686-C1AAA5649753}" srcId="{5ED898C5-E180-994F-A4D3-BAB927E33F19}" destId="{CD8F7125-BA81-8946-8AF6-9698DD3303DE}" srcOrd="0" destOrd="0" parTransId="{B24064F5-7763-544F-883F-F596A0099632}" sibTransId="{59362806-DA63-B446-9176-A832D9DC40AC}"/>
    <dgm:cxn modelId="{F6983464-CA4E-4E4D-9E87-EF8174974C5C}" type="presOf" srcId="{87F49C6C-D57E-2E4E-B045-8AFD5E563F20}" destId="{470600B1-3A56-F14B-82E6-6B9DEC1A3818}" srcOrd="0" destOrd="2" presId="urn:microsoft.com/office/officeart/2005/8/layout/hProcess7"/>
    <dgm:cxn modelId="{C0C5896D-7A97-F048-A746-5E30EEC81487}" srcId="{C5E0C393-93B8-7142-BCF7-665BA00B402B}" destId="{82A869D3-E413-004E-AB2B-7083BE9FBB7E}" srcOrd="0" destOrd="0" parTransId="{5A12ECD9-5AA0-FC4B-AE99-AD11214218A6}" sibTransId="{14B4D4CB-9979-1447-8CB3-4219CE9114C7}"/>
    <dgm:cxn modelId="{38AAC971-E5E5-4E48-815E-EA6EB2A5EFC0}" type="presOf" srcId="{164ABC35-5393-3B44-994E-5CAB152084EE}" destId="{470600B1-3A56-F14B-82E6-6B9DEC1A3818}" srcOrd="0" destOrd="0" presId="urn:microsoft.com/office/officeart/2005/8/layout/hProcess7"/>
    <dgm:cxn modelId="{F602337B-C372-1E4F-8B8B-4AD3037AAC8D}" type="presOf" srcId="{7A9CF549-E650-B743-A6FD-31755CC49EE5}" destId="{DEF660DB-2C43-D748-B410-5DAA4151452D}" srcOrd="1" destOrd="0" presId="urn:microsoft.com/office/officeart/2005/8/layout/hProcess7"/>
    <dgm:cxn modelId="{37B0B983-CE7A-9A40-967F-49B22BF505EC}" srcId="{C5E0C393-93B8-7142-BCF7-665BA00B402B}" destId="{529C0183-D840-3844-A73C-C17A2DAB7805}" srcOrd="2" destOrd="0" parTransId="{E33B1FA8-B49E-7C47-ACC6-C9031B05F325}" sibTransId="{F7469AC3-81E7-6E40-A0A2-FA0AB6DFF14D}"/>
    <dgm:cxn modelId="{B9A00789-8D7D-0343-9A0C-83FD20954B84}" type="presOf" srcId="{616FF21E-A9B7-4B4F-84ED-BEDB105C0834}" destId="{5D5B3F55-E157-0445-BDC7-1B357F166A71}" srcOrd="0" destOrd="1" presId="urn:microsoft.com/office/officeart/2005/8/layout/hProcess7"/>
    <dgm:cxn modelId="{B477CC95-E844-B84C-99FA-0210D558E87B}" srcId="{C5E0C393-93B8-7142-BCF7-665BA00B402B}" destId="{BE9253F2-5ED5-7942-B7DA-FE924CBDA39D}" srcOrd="3" destOrd="0" parTransId="{F76A384F-C54E-5F4A-8C8B-924C8578F199}" sibTransId="{77D24E61-9488-CD48-BB99-4FB3C7754025}"/>
    <dgm:cxn modelId="{63E3659A-7837-3646-81D9-CEC7F66A9F90}" srcId="{7A9CF549-E650-B743-A6FD-31755CC49EE5}" destId="{616FF21E-A9B7-4B4F-84ED-BEDB105C0834}" srcOrd="1" destOrd="0" parTransId="{55A64974-034E-6345-9FF0-C840CE478D31}" sibTransId="{C6E3790C-7C03-4F40-8D53-F9C615552425}"/>
    <dgm:cxn modelId="{34F881A4-DD4E-BE41-8B72-25C3CA0C15C7}" srcId="{57CA47BD-683E-0249-BB7E-AAD08B4DA4AF}" destId="{52223C9E-78D7-2946-B18F-127B7BDA129E}" srcOrd="1" destOrd="0" parTransId="{59642993-20D0-F844-B099-632A2610AADE}" sibTransId="{AC135469-C540-6E45-A7A3-FEDD94748E46}"/>
    <dgm:cxn modelId="{EC1020B0-FE2C-014F-91DF-C397CD943AED}" type="presOf" srcId="{57CA47BD-683E-0249-BB7E-AAD08B4DA4AF}" destId="{351FCD35-970D-3E44-A1D6-18C2BFCCF846}" srcOrd="0" destOrd="0" presId="urn:microsoft.com/office/officeart/2005/8/layout/hProcess7"/>
    <dgm:cxn modelId="{5185A3B1-049B-9E42-BF8D-105D332B0D87}" type="presOf" srcId="{7A9CF549-E650-B743-A6FD-31755CC49EE5}" destId="{E28B6E92-DE58-C34F-BD7C-3CD747FD40D1}" srcOrd="0" destOrd="0" presId="urn:microsoft.com/office/officeart/2005/8/layout/hProcess7"/>
    <dgm:cxn modelId="{0823FFB3-96A4-E849-A088-39075A95C779}" type="presOf" srcId="{5ED898C5-E180-994F-A4D3-BAB927E33F19}" destId="{D12E29F5-CA0F-A640-ADF1-4977A3B1DCBF}" srcOrd="1" destOrd="0" presId="urn:microsoft.com/office/officeart/2005/8/layout/hProcess7"/>
    <dgm:cxn modelId="{4EB3CEBE-D512-C945-ADFA-8397954DD864}" type="presOf" srcId="{5ED898C5-E180-994F-A4D3-BAB927E33F19}" destId="{5FD19CE5-9B64-BE4D-A24D-402C4074B26B}" srcOrd="0" destOrd="0" presId="urn:microsoft.com/office/officeart/2005/8/layout/hProcess7"/>
    <dgm:cxn modelId="{C1E1D7C8-36CC-5D48-AA8A-620F53FF495A}" srcId="{52223C9E-78D7-2946-B18F-127B7BDA129E}" destId="{87F49C6C-D57E-2E4E-B045-8AFD5E563F20}" srcOrd="2" destOrd="0" parTransId="{48978C88-D188-994C-A094-607F1BD7FD19}" sibTransId="{601BB170-E404-F247-B1DB-2F09B053B07D}"/>
    <dgm:cxn modelId="{D6B0C2CE-9FD5-ED4F-8F06-5E6AF9767F48}" type="presOf" srcId="{52223C9E-78D7-2946-B18F-127B7BDA129E}" destId="{12FCC304-B3B7-AF40-A20D-2259FBDE7868}" srcOrd="1" destOrd="0" presId="urn:microsoft.com/office/officeart/2005/8/layout/hProcess7"/>
    <dgm:cxn modelId="{5BA91AD6-462D-184F-A926-CBAD7F4F41C2}" type="presOf" srcId="{82A869D3-E413-004E-AB2B-7083BE9FBB7E}" destId="{F1B367D2-B425-F046-ABB2-95C5736A89BF}" srcOrd="0" destOrd="0" presId="urn:microsoft.com/office/officeart/2005/8/layout/hProcess7"/>
    <dgm:cxn modelId="{698772D7-3DA4-DB42-9CA7-D4C4B176267F}" srcId="{5ED898C5-E180-994F-A4D3-BAB927E33F19}" destId="{1AC57655-980A-1449-9053-A9DC8AE2E9B1}" srcOrd="1" destOrd="0" parTransId="{F7CB6FA1-BA14-3442-A060-8BA3423A25DA}" sibTransId="{33268084-3876-2844-8A96-633F308251D0}"/>
    <dgm:cxn modelId="{A4177CED-ABB3-B147-AFCE-642BC64C3B6C}" srcId="{7A9CF549-E650-B743-A6FD-31755CC49EE5}" destId="{4E8BD05D-E431-AF4D-ACB9-7E44D5D45F63}" srcOrd="2" destOrd="0" parTransId="{83B3D77F-05C9-314E-B4F3-F27FE2FC5ED8}" sibTransId="{921DF4EB-83DB-7E46-8476-F4BB0BCD1D21}"/>
    <dgm:cxn modelId="{FAC5D7EE-D1FB-0C41-8D88-CCDDA9A23C21}" type="presOf" srcId="{529C0183-D840-3844-A73C-C17A2DAB7805}" destId="{F1B367D2-B425-F046-ABB2-95C5736A89BF}" srcOrd="0" destOrd="2" presId="urn:microsoft.com/office/officeart/2005/8/layout/hProcess7"/>
    <dgm:cxn modelId="{746234FF-B477-984A-B0AD-D621523C68B1}" type="presOf" srcId="{681FD958-489B-754C-BE87-9CBC4D13F6C6}" destId="{F1B367D2-B425-F046-ABB2-95C5736A89BF}" srcOrd="0" destOrd="1" presId="urn:microsoft.com/office/officeart/2005/8/layout/hProcess7"/>
    <dgm:cxn modelId="{EDB607E5-32AD-3F42-912A-811E63BDDF54}" type="presParOf" srcId="{351FCD35-970D-3E44-A1D6-18C2BFCCF846}" destId="{68CEC834-845C-814F-BDA3-00EE8AA6574A}" srcOrd="0" destOrd="0" presId="urn:microsoft.com/office/officeart/2005/8/layout/hProcess7"/>
    <dgm:cxn modelId="{C5FA3855-FAB3-1146-A69A-FBD568CA4D5D}" type="presParOf" srcId="{68CEC834-845C-814F-BDA3-00EE8AA6574A}" destId="{E28B6E92-DE58-C34F-BD7C-3CD747FD40D1}" srcOrd="0" destOrd="0" presId="urn:microsoft.com/office/officeart/2005/8/layout/hProcess7"/>
    <dgm:cxn modelId="{CF4FA2B4-82BF-D245-96A4-77BAF0F55CE5}" type="presParOf" srcId="{68CEC834-845C-814F-BDA3-00EE8AA6574A}" destId="{DEF660DB-2C43-D748-B410-5DAA4151452D}" srcOrd="1" destOrd="0" presId="urn:microsoft.com/office/officeart/2005/8/layout/hProcess7"/>
    <dgm:cxn modelId="{E846EDED-6E50-6949-9882-BCB8C434DF51}" type="presParOf" srcId="{68CEC834-845C-814F-BDA3-00EE8AA6574A}" destId="{5D5B3F55-E157-0445-BDC7-1B357F166A71}" srcOrd="2" destOrd="0" presId="urn:microsoft.com/office/officeart/2005/8/layout/hProcess7"/>
    <dgm:cxn modelId="{6F4DE397-1C18-E64C-89DE-C8261C3D8195}" type="presParOf" srcId="{351FCD35-970D-3E44-A1D6-18C2BFCCF846}" destId="{33DB41F5-1C62-3747-A18B-2116FD4649EF}" srcOrd="1" destOrd="0" presId="urn:microsoft.com/office/officeart/2005/8/layout/hProcess7"/>
    <dgm:cxn modelId="{685E259B-6118-3147-9606-7908D75BA272}" type="presParOf" srcId="{351FCD35-970D-3E44-A1D6-18C2BFCCF846}" destId="{ECE8FF03-F09D-EB44-92BB-5A8A1DDB0C72}" srcOrd="2" destOrd="0" presId="urn:microsoft.com/office/officeart/2005/8/layout/hProcess7"/>
    <dgm:cxn modelId="{49B70ACF-150C-EF44-9080-382B2150130A}" type="presParOf" srcId="{ECE8FF03-F09D-EB44-92BB-5A8A1DDB0C72}" destId="{824A65B9-68FF-8643-99FA-C94C3EDDE0CA}" srcOrd="0" destOrd="0" presId="urn:microsoft.com/office/officeart/2005/8/layout/hProcess7"/>
    <dgm:cxn modelId="{1B6B3460-1174-BC4C-A88D-4E6BBE54FFBD}" type="presParOf" srcId="{ECE8FF03-F09D-EB44-92BB-5A8A1DDB0C72}" destId="{604C1268-420D-344F-B201-BB128B2CD067}" srcOrd="1" destOrd="0" presId="urn:microsoft.com/office/officeart/2005/8/layout/hProcess7"/>
    <dgm:cxn modelId="{C37FB806-7B45-EB4E-8A0E-AC9D28F28E0B}" type="presParOf" srcId="{ECE8FF03-F09D-EB44-92BB-5A8A1DDB0C72}" destId="{17309D26-89F5-BC4E-8AF1-BD4A583FE074}" srcOrd="2" destOrd="0" presId="urn:microsoft.com/office/officeart/2005/8/layout/hProcess7"/>
    <dgm:cxn modelId="{85C88B7E-6860-B64F-8761-D26D5807E0C9}" type="presParOf" srcId="{351FCD35-970D-3E44-A1D6-18C2BFCCF846}" destId="{6AA05EB2-9585-B44F-8C77-F55AF33D8F54}" srcOrd="3" destOrd="0" presId="urn:microsoft.com/office/officeart/2005/8/layout/hProcess7"/>
    <dgm:cxn modelId="{43871594-5835-1C47-A153-EDF3A9BDBCA6}" type="presParOf" srcId="{351FCD35-970D-3E44-A1D6-18C2BFCCF846}" destId="{95173310-DA1D-4543-944D-1D6EF5A4A239}" srcOrd="4" destOrd="0" presId="urn:microsoft.com/office/officeart/2005/8/layout/hProcess7"/>
    <dgm:cxn modelId="{69B8925C-594E-8C4B-994B-3FB56A6741F8}" type="presParOf" srcId="{95173310-DA1D-4543-944D-1D6EF5A4A239}" destId="{13701000-29B1-1F4F-8286-61BE7548FFFB}" srcOrd="0" destOrd="0" presId="urn:microsoft.com/office/officeart/2005/8/layout/hProcess7"/>
    <dgm:cxn modelId="{C7E48716-1240-8D40-BE8D-2D6A5204684B}" type="presParOf" srcId="{95173310-DA1D-4543-944D-1D6EF5A4A239}" destId="{12FCC304-B3B7-AF40-A20D-2259FBDE7868}" srcOrd="1" destOrd="0" presId="urn:microsoft.com/office/officeart/2005/8/layout/hProcess7"/>
    <dgm:cxn modelId="{83208EA0-C138-4C4E-9018-73C35A04C7EF}" type="presParOf" srcId="{95173310-DA1D-4543-944D-1D6EF5A4A239}" destId="{470600B1-3A56-F14B-82E6-6B9DEC1A3818}" srcOrd="2" destOrd="0" presId="urn:microsoft.com/office/officeart/2005/8/layout/hProcess7"/>
    <dgm:cxn modelId="{A1C6B245-740F-6543-866E-4BE1EBA7AC85}" type="presParOf" srcId="{351FCD35-970D-3E44-A1D6-18C2BFCCF846}" destId="{DAECD612-A2A5-B043-B088-85EE4FCBC8B5}" srcOrd="5" destOrd="0" presId="urn:microsoft.com/office/officeart/2005/8/layout/hProcess7"/>
    <dgm:cxn modelId="{ABCCCEB3-DCE2-6E41-9F83-D77AD703965B}" type="presParOf" srcId="{351FCD35-970D-3E44-A1D6-18C2BFCCF846}" destId="{6B57D85F-695A-8146-88EE-4B1923FAB5F8}" srcOrd="6" destOrd="0" presId="urn:microsoft.com/office/officeart/2005/8/layout/hProcess7"/>
    <dgm:cxn modelId="{F21F2D07-FE44-2B40-8574-267FC8515328}" type="presParOf" srcId="{6B57D85F-695A-8146-88EE-4B1923FAB5F8}" destId="{1E1A4DD0-BC23-0A4D-94EA-D5D042D772D3}" srcOrd="0" destOrd="0" presId="urn:microsoft.com/office/officeart/2005/8/layout/hProcess7"/>
    <dgm:cxn modelId="{596BD96D-A15F-0748-8A72-B798E68A4193}" type="presParOf" srcId="{6B57D85F-695A-8146-88EE-4B1923FAB5F8}" destId="{1F6E6BE5-8BFF-4045-A383-199A0A124726}" srcOrd="1" destOrd="0" presId="urn:microsoft.com/office/officeart/2005/8/layout/hProcess7"/>
    <dgm:cxn modelId="{AF97ADC9-8353-2C4F-B769-455E564D4C39}" type="presParOf" srcId="{6B57D85F-695A-8146-88EE-4B1923FAB5F8}" destId="{67D855A7-3F8C-AD49-A1DB-289A4DE1CF96}" srcOrd="2" destOrd="0" presId="urn:microsoft.com/office/officeart/2005/8/layout/hProcess7"/>
    <dgm:cxn modelId="{819A621B-CEF7-8341-857C-C52C339910E2}" type="presParOf" srcId="{351FCD35-970D-3E44-A1D6-18C2BFCCF846}" destId="{AA875389-E3B2-234F-9E04-39F3D430282C}" srcOrd="7" destOrd="0" presId="urn:microsoft.com/office/officeart/2005/8/layout/hProcess7"/>
    <dgm:cxn modelId="{70924298-AEE2-BA46-AA9E-DC22DFF77EEC}" type="presParOf" srcId="{351FCD35-970D-3E44-A1D6-18C2BFCCF846}" destId="{E84D0B98-9D00-6E49-9EAE-6B314A8D35D6}" srcOrd="8" destOrd="0" presId="urn:microsoft.com/office/officeart/2005/8/layout/hProcess7"/>
    <dgm:cxn modelId="{A0A1DD75-B5D9-AC4E-84AE-4DA0AC63A699}" type="presParOf" srcId="{E84D0B98-9D00-6E49-9EAE-6B314A8D35D6}" destId="{46128B9F-1AFC-9F44-A7AE-FC8AA9F763EA}" srcOrd="0" destOrd="0" presId="urn:microsoft.com/office/officeart/2005/8/layout/hProcess7"/>
    <dgm:cxn modelId="{44F15F34-AB8A-0B48-927B-849E455617D0}" type="presParOf" srcId="{E84D0B98-9D00-6E49-9EAE-6B314A8D35D6}" destId="{91944468-BBB1-EE42-8527-32A28456DBBE}" srcOrd="1" destOrd="0" presId="urn:microsoft.com/office/officeart/2005/8/layout/hProcess7"/>
    <dgm:cxn modelId="{C8AB2FC5-15FC-6740-B9F5-4692BA28CE1B}" type="presParOf" srcId="{E84D0B98-9D00-6E49-9EAE-6B314A8D35D6}" destId="{F1B367D2-B425-F046-ABB2-95C5736A89BF}" srcOrd="2" destOrd="0" presId="urn:microsoft.com/office/officeart/2005/8/layout/hProcess7"/>
    <dgm:cxn modelId="{2777454B-A70C-0240-BF4B-244E027A7057}" type="presParOf" srcId="{351FCD35-970D-3E44-A1D6-18C2BFCCF846}" destId="{B825C830-884F-5C4E-8F80-D69F34FD6D8F}" srcOrd="9" destOrd="0" presId="urn:microsoft.com/office/officeart/2005/8/layout/hProcess7"/>
    <dgm:cxn modelId="{A56154A1-121C-FC49-92CC-833FDBD4958D}" type="presParOf" srcId="{351FCD35-970D-3E44-A1D6-18C2BFCCF846}" destId="{137ABB20-17E0-6445-8E94-BF4B86DAE990}" srcOrd="10" destOrd="0" presId="urn:microsoft.com/office/officeart/2005/8/layout/hProcess7"/>
    <dgm:cxn modelId="{F613EF5F-F77E-5646-B48C-790A1558ECAF}" type="presParOf" srcId="{137ABB20-17E0-6445-8E94-BF4B86DAE990}" destId="{D418A02B-D786-3E49-AA5D-6748A4F9F4DC}" srcOrd="0" destOrd="0" presId="urn:microsoft.com/office/officeart/2005/8/layout/hProcess7"/>
    <dgm:cxn modelId="{5000A56F-DB51-5B4D-ACEA-8B6E179517DA}" type="presParOf" srcId="{137ABB20-17E0-6445-8E94-BF4B86DAE990}" destId="{E99310A6-AD32-0B40-BECE-6E102777451A}" srcOrd="1" destOrd="0" presId="urn:microsoft.com/office/officeart/2005/8/layout/hProcess7"/>
    <dgm:cxn modelId="{18F32964-7F17-AE4B-AD9A-54E24504530C}" type="presParOf" srcId="{137ABB20-17E0-6445-8E94-BF4B86DAE990}" destId="{0DD52C97-06C3-7849-A893-4DAD1C8ADCF4}" srcOrd="2" destOrd="0" presId="urn:microsoft.com/office/officeart/2005/8/layout/hProcess7"/>
    <dgm:cxn modelId="{CF29CEBC-43DF-364B-9C3E-267C0A557848}" type="presParOf" srcId="{351FCD35-970D-3E44-A1D6-18C2BFCCF846}" destId="{3C4E07B5-9D7C-7146-BBF0-B667CECAF9F0}" srcOrd="11" destOrd="0" presId="urn:microsoft.com/office/officeart/2005/8/layout/hProcess7"/>
    <dgm:cxn modelId="{1E38E447-FA9B-4F43-9DA7-2E1DEF7038FB}" type="presParOf" srcId="{351FCD35-970D-3E44-A1D6-18C2BFCCF846}" destId="{07203176-5FEF-2A45-B821-4164FF134573}" srcOrd="12" destOrd="0" presId="urn:microsoft.com/office/officeart/2005/8/layout/hProcess7"/>
    <dgm:cxn modelId="{93237FD5-98D9-984B-ADDB-34C65CB0BD29}" type="presParOf" srcId="{07203176-5FEF-2A45-B821-4164FF134573}" destId="{5FD19CE5-9B64-BE4D-A24D-402C4074B26B}" srcOrd="0" destOrd="0" presId="urn:microsoft.com/office/officeart/2005/8/layout/hProcess7"/>
    <dgm:cxn modelId="{EB705434-F11D-3D49-BAF2-63B9102E48DE}" type="presParOf" srcId="{07203176-5FEF-2A45-B821-4164FF134573}" destId="{D12E29F5-CA0F-A640-ADF1-4977A3B1DCBF}" srcOrd="1" destOrd="0" presId="urn:microsoft.com/office/officeart/2005/8/layout/hProcess7"/>
    <dgm:cxn modelId="{1943DFF5-8DFB-5B41-80FE-7BC9EC0574D4}" type="presParOf" srcId="{07203176-5FEF-2A45-B821-4164FF134573}" destId="{A48C734E-4084-2A4A-8975-6DEBC7A1E9E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9A767A-726C-3A4E-9273-230C13607DDD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A9CBFD-E70C-A74B-84CB-7381474E6667}">
      <dgm:prSet phldrT="[Text]"/>
      <dgm:spPr>
        <a:solidFill>
          <a:srgbClr val="92D050"/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Final Set of Features</a:t>
          </a:r>
        </a:p>
      </dgm:t>
    </dgm:pt>
    <dgm:pt modelId="{A6D9E6E0-D212-974B-9DD5-82117183B42E}" type="parTrans" cxnId="{D55B44AA-E0B0-D147-AE72-2B8CC31EBDCB}">
      <dgm:prSet/>
      <dgm:spPr/>
      <dgm:t>
        <a:bodyPr/>
        <a:lstStyle/>
        <a:p>
          <a:endParaRPr lang="en-US"/>
        </a:p>
      </dgm:t>
    </dgm:pt>
    <dgm:pt modelId="{F69DD8F4-4277-9E45-A686-9CC839B3B69E}" type="sibTrans" cxnId="{D55B44AA-E0B0-D147-AE72-2B8CC31EBDCB}">
      <dgm:prSet/>
      <dgm:spPr/>
      <dgm:t>
        <a:bodyPr/>
        <a:lstStyle/>
        <a:p>
          <a:endParaRPr lang="en-US"/>
        </a:p>
      </dgm:t>
    </dgm:pt>
    <dgm:pt modelId="{314F8279-6B5A-4240-953F-05C1C89AF67D}">
      <dgm:prSet phldrT="[Text]"/>
      <dgm:spPr>
        <a:solidFill>
          <a:schemeClr val="accent2">
            <a:lumMod val="60000"/>
            <a:lumOff val="4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Categorical</a:t>
          </a:r>
        </a:p>
      </dgm:t>
    </dgm:pt>
    <dgm:pt modelId="{E7AEAD66-90C2-EB44-BF69-BA633F41469B}" type="parTrans" cxnId="{1FD0EEBD-DC80-394D-8E6D-4D02D1D8E5CE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29CBAC-0FB5-8948-9268-7B1EF7062332}" type="sibTrans" cxnId="{1FD0EEBD-DC80-394D-8E6D-4D02D1D8E5CE}">
      <dgm:prSet/>
      <dgm:spPr/>
      <dgm:t>
        <a:bodyPr/>
        <a:lstStyle/>
        <a:p>
          <a:endParaRPr lang="en-US"/>
        </a:p>
      </dgm:t>
    </dgm:pt>
    <dgm:pt modelId="{C6B854A6-8EB3-6449-A395-5FDA21E0C3D1}">
      <dgm:prSet phldrT="[Text]"/>
      <dgm:spPr>
        <a:solidFill>
          <a:schemeClr val="accent2">
            <a:lumMod val="60000"/>
            <a:lumOff val="4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Skin Type</a:t>
          </a:r>
        </a:p>
      </dgm:t>
    </dgm:pt>
    <dgm:pt modelId="{78A534DC-81AE-364B-A2E1-6AF1EE5FDF53}" type="parTrans" cxnId="{9859B2CF-4CDF-4E4B-9A8E-42BDD2E53765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FBD52B-9D18-5B4E-89D1-CEAC1B0CE43C}" type="sibTrans" cxnId="{9859B2CF-4CDF-4E4B-9A8E-42BDD2E53765}">
      <dgm:prSet/>
      <dgm:spPr/>
      <dgm:t>
        <a:bodyPr/>
        <a:lstStyle/>
        <a:p>
          <a:endParaRPr lang="en-US"/>
        </a:p>
      </dgm:t>
    </dgm:pt>
    <dgm:pt modelId="{1AC4C0CE-FAC6-434E-986A-43E61E070711}">
      <dgm:prSet phldrT="[Text]"/>
      <dgm:spPr>
        <a:solidFill>
          <a:schemeClr val="accent2">
            <a:lumMod val="60000"/>
            <a:lumOff val="4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Brand</a:t>
          </a:r>
        </a:p>
      </dgm:t>
    </dgm:pt>
    <dgm:pt modelId="{1905D115-CD67-EE4A-8271-B5BFD48B23AF}" type="parTrans" cxnId="{6E7A8906-D551-614A-BFB9-4E494F469980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35FC95-541F-6345-8FFE-D072392D06A4}" type="sibTrans" cxnId="{6E7A8906-D551-614A-BFB9-4E494F469980}">
      <dgm:prSet/>
      <dgm:spPr/>
      <dgm:t>
        <a:bodyPr/>
        <a:lstStyle/>
        <a:p>
          <a:endParaRPr lang="en-US"/>
        </a:p>
      </dgm:t>
    </dgm:pt>
    <dgm:pt modelId="{CD46DFAA-0F0A-2F4D-A95C-17C037E1E07B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Numerical</a:t>
          </a:r>
        </a:p>
      </dgm:t>
    </dgm:pt>
    <dgm:pt modelId="{913073A5-8D07-D141-991F-80761722BC8D}" type="parTrans" cxnId="{371E4F48-AFFD-BA49-A07E-B8D06A765C97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CF265B-2A43-1D48-AA4D-5F45F5974C3B}" type="sibTrans" cxnId="{371E4F48-AFFD-BA49-A07E-B8D06A765C97}">
      <dgm:prSet/>
      <dgm:spPr/>
      <dgm:t>
        <a:bodyPr/>
        <a:lstStyle/>
        <a:p>
          <a:endParaRPr lang="en-US"/>
        </a:p>
      </dgm:t>
    </dgm:pt>
    <dgm:pt modelId="{8008870E-233F-0A44-97A7-D447818FE3A0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 Fuzzy approximation </a:t>
          </a:r>
        </a:p>
      </dgm:t>
    </dgm:pt>
    <dgm:pt modelId="{CF8A70D4-79A0-284F-84C0-0D595E6B2E81}" type="parTrans" cxnId="{AAFEA149-68B6-9949-8EEE-38A426957EF8}">
      <dgm:prSet/>
      <dgm:spPr/>
      <dgm:t>
        <a:bodyPr/>
        <a:lstStyle/>
        <a:p>
          <a:endParaRPr lang="en-US"/>
        </a:p>
      </dgm:t>
    </dgm:pt>
    <dgm:pt modelId="{AD4DC438-A588-954E-999A-725510BF861D}" type="sibTrans" cxnId="{AAFEA149-68B6-9949-8EEE-38A426957EF8}">
      <dgm:prSet/>
      <dgm:spPr/>
      <dgm:t>
        <a:bodyPr/>
        <a:lstStyle/>
        <a:p>
          <a:endParaRPr lang="en-US"/>
        </a:p>
      </dgm:t>
    </dgm:pt>
    <dgm:pt modelId="{82F7591F-A2E4-DA49-A949-EE0E60F7A593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Volume</a:t>
          </a:r>
        </a:p>
      </dgm:t>
    </dgm:pt>
    <dgm:pt modelId="{725E76B6-FB98-0645-931D-DD2C1CABE303}" type="parTrans" cxnId="{4F1461A3-29E9-C440-848B-77C795E76BC1}">
      <dgm:prSet/>
      <dgm:spPr/>
      <dgm:t>
        <a:bodyPr/>
        <a:lstStyle/>
        <a:p>
          <a:endParaRPr lang="en-US"/>
        </a:p>
      </dgm:t>
    </dgm:pt>
    <dgm:pt modelId="{1AB7C066-3568-D44A-81D8-A2936A2DD6B8}" type="sibTrans" cxnId="{4F1461A3-29E9-C440-848B-77C795E76BC1}">
      <dgm:prSet/>
      <dgm:spPr/>
      <dgm:t>
        <a:bodyPr/>
        <a:lstStyle/>
        <a:p>
          <a:endParaRPr lang="en-US"/>
        </a:p>
      </dgm:t>
    </dgm:pt>
    <dgm:pt modelId="{3681F599-D4F4-C542-8CA9-0D2C6A88523E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Number of Colors</a:t>
          </a:r>
        </a:p>
      </dgm:t>
    </dgm:pt>
    <dgm:pt modelId="{3A1425B9-4016-374E-AA2A-98FEA3D5F2D5}" type="parTrans" cxnId="{572A40E4-4507-6B40-B531-B57DEE0D16C5}">
      <dgm:prSet/>
      <dgm:spPr/>
      <dgm:t>
        <a:bodyPr/>
        <a:lstStyle/>
        <a:p>
          <a:endParaRPr lang="en-US"/>
        </a:p>
      </dgm:t>
    </dgm:pt>
    <dgm:pt modelId="{ACE928BA-76F7-504A-9F64-26A85D3F73DD}" type="sibTrans" cxnId="{572A40E4-4507-6B40-B531-B57DEE0D16C5}">
      <dgm:prSet/>
      <dgm:spPr/>
      <dgm:t>
        <a:bodyPr/>
        <a:lstStyle/>
        <a:p>
          <a:endParaRPr lang="en-US"/>
        </a:p>
      </dgm:t>
    </dgm:pt>
    <dgm:pt modelId="{8B8B9C9D-7F23-7D44-9AF3-F53E70BED3F0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Number of Colors, Volume</a:t>
          </a:r>
        </a:p>
      </dgm:t>
    </dgm:pt>
    <dgm:pt modelId="{D8DEC42C-29F9-5C46-8202-C8F07F8BBD58}" type="parTrans" cxnId="{46C0C32D-FCCE-0344-B905-C7AEB92EF509}">
      <dgm:prSet/>
      <dgm:spPr/>
      <dgm:t>
        <a:bodyPr/>
        <a:lstStyle/>
        <a:p>
          <a:endParaRPr lang="en-US"/>
        </a:p>
      </dgm:t>
    </dgm:pt>
    <dgm:pt modelId="{E720FD73-361A-214C-BC6F-E5A0E908AF62}" type="sibTrans" cxnId="{46C0C32D-FCCE-0344-B905-C7AEB92EF509}">
      <dgm:prSet/>
      <dgm:spPr/>
      <dgm:t>
        <a:bodyPr/>
        <a:lstStyle/>
        <a:p>
          <a:endParaRPr lang="en-US"/>
        </a:p>
      </dgm:t>
    </dgm:pt>
    <dgm:pt modelId="{CC5B9D9A-3564-E145-8FC0-CA5A709EB6E8}" type="pres">
      <dgm:prSet presAssocID="{D69A767A-726C-3A4E-9273-230C13607DD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1A14EB0-8453-354C-AF17-4D56E0574740}" type="pres">
      <dgm:prSet presAssocID="{40A9CBFD-E70C-A74B-84CB-7381474E6667}" presName="root1" presStyleCnt="0"/>
      <dgm:spPr/>
    </dgm:pt>
    <dgm:pt modelId="{DEC1835A-904E-314C-B2FD-197C07496614}" type="pres">
      <dgm:prSet presAssocID="{40A9CBFD-E70C-A74B-84CB-7381474E6667}" presName="LevelOneTextNode" presStyleLbl="node0" presStyleIdx="0" presStyleCnt="1" custLinFactNeighborX="-52064" custLinFactNeighborY="-6412">
        <dgm:presLayoutVars>
          <dgm:chPref val="3"/>
        </dgm:presLayoutVars>
      </dgm:prSet>
      <dgm:spPr/>
    </dgm:pt>
    <dgm:pt modelId="{0779ACB4-FDBA-7B46-B965-1A8DC35FAC23}" type="pres">
      <dgm:prSet presAssocID="{40A9CBFD-E70C-A74B-84CB-7381474E6667}" presName="level2hierChild" presStyleCnt="0"/>
      <dgm:spPr/>
    </dgm:pt>
    <dgm:pt modelId="{73708F9A-4B79-0246-9A2E-67E18D218FC0}" type="pres">
      <dgm:prSet presAssocID="{E7AEAD66-90C2-EB44-BF69-BA633F41469B}" presName="conn2-1" presStyleLbl="parChTrans1D2" presStyleIdx="0" presStyleCnt="2"/>
      <dgm:spPr/>
    </dgm:pt>
    <dgm:pt modelId="{BE206D2C-FE81-094C-8A0C-405E06B9AB8F}" type="pres">
      <dgm:prSet presAssocID="{E7AEAD66-90C2-EB44-BF69-BA633F41469B}" presName="connTx" presStyleLbl="parChTrans1D2" presStyleIdx="0" presStyleCnt="2"/>
      <dgm:spPr/>
    </dgm:pt>
    <dgm:pt modelId="{686E9D03-2C1A-C24C-B250-338C77B80AA0}" type="pres">
      <dgm:prSet presAssocID="{314F8279-6B5A-4240-953F-05C1C89AF67D}" presName="root2" presStyleCnt="0"/>
      <dgm:spPr/>
    </dgm:pt>
    <dgm:pt modelId="{DD28717E-9A46-FB48-8F3D-21D3FB246AEC}" type="pres">
      <dgm:prSet presAssocID="{314F8279-6B5A-4240-953F-05C1C89AF67D}" presName="LevelTwoTextNode" presStyleLbl="node2" presStyleIdx="0" presStyleCnt="2">
        <dgm:presLayoutVars>
          <dgm:chPref val="3"/>
        </dgm:presLayoutVars>
      </dgm:prSet>
      <dgm:spPr/>
    </dgm:pt>
    <dgm:pt modelId="{860DD13B-3C63-5C48-AD92-16D05021D0E0}" type="pres">
      <dgm:prSet presAssocID="{314F8279-6B5A-4240-953F-05C1C89AF67D}" presName="level3hierChild" presStyleCnt="0"/>
      <dgm:spPr/>
    </dgm:pt>
    <dgm:pt modelId="{C251441F-05DD-2F4B-AC82-D14974F0BE76}" type="pres">
      <dgm:prSet presAssocID="{78A534DC-81AE-364B-A2E1-6AF1EE5FDF53}" presName="conn2-1" presStyleLbl="parChTrans1D3" presStyleIdx="0" presStyleCnt="3"/>
      <dgm:spPr/>
    </dgm:pt>
    <dgm:pt modelId="{4CF755AC-0710-9146-B3A0-CD1691B12553}" type="pres">
      <dgm:prSet presAssocID="{78A534DC-81AE-364B-A2E1-6AF1EE5FDF53}" presName="connTx" presStyleLbl="parChTrans1D3" presStyleIdx="0" presStyleCnt="3"/>
      <dgm:spPr/>
    </dgm:pt>
    <dgm:pt modelId="{B8CCD135-C522-6443-84B1-A32CDF4919BF}" type="pres">
      <dgm:prSet presAssocID="{C6B854A6-8EB3-6449-A395-5FDA21E0C3D1}" presName="root2" presStyleCnt="0"/>
      <dgm:spPr/>
    </dgm:pt>
    <dgm:pt modelId="{B56514D8-CE5B-5F49-966D-1DC8ED210714}" type="pres">
      <dgm:prSet presAssocID="{C6B854A6-8EB3-6449-A395-5FDA21E0C3D1}" presName="LevelTwoTextNode" presStyleLbl="node3" presStyleIdx="0" presStyleCnt="3">
        <dgm:presLayoutVars>
          <dgm:chPref val="3"/>
        </dgm:presLayoutVars>
      </dgm:prSet>
      <dgm:spPr/>
    </dgm:pt>
    <dgm:pt modelId="{61D5B603-1CCE-E647-8335-87C9DEDA38AD}" type="pres">
      <dgm:prSet presAssocID="{C6B854A6-8EB3-6449-A395-5FDA21E0C3D1}" presName="level3hierChild" presStyleCnt="0"/>
      <dgm:spPr/>
    </dgm:pt>
    <dgm:pt modelId="{178C4708-9B4E-CE47-B505-D2F398431ECA}" type="pres">
      <dgm:prSet presAssocID="{1905D115-CD67-EE4A-8271-B5BFD48B23AF}" presName="conn2-1" presStyleLbl="parChTrans1D3" presStyleIdx="1" presStyleCnt="3"/>
      <dgm:spPr/>
    </dgm:pt>
    <dgm:pt modelId="{EB492C67-E19C-FD4F-B240-25E2A862763F}" type="pres">
      <dgm:prSet presAssocID="{1905D115-CD67-EE4A-8271-B5BFD48B23AF}" presName="connTx" presStyleLbl="parChTrans1D3" presStyleIdx="1" presStyleCnt="3"/>
      <dgm:spPr/>
    </dgm:pt>
    <dgm:pt modelId="{4B48A140-1D9B-C646-8345-E405DF604747}" type="pres">
      <dgm:prSet presAssocID="{1AC4C0CE-FAC6-434E-986A-43E61E070711}" presName="root2" presStyleCnt="0"/>
      <dgm:spPr/>
    </dgm:pt>
    <dgm:pt modelId="{C1480EDD-985B-C247-8271-449965B9C361}" type="pres">
      <dgm:prSet presAssocID="{1AC4C0CE-FAC6-434E-986A-43E61E070711}" presName="LevelTwoTextNode" presStyleLbl="node3" presStyleIdx="1" presStyleCnt="3">
        <dgm:presLayoutVars>
          <dgm:chPref val="3"/>
        </dgm:presLayoutVars>
      </dgm:prSet>
      <dgm:spPr/>
    </dgm:pt>
    <dgm:pt modelId="{7026EE22-7374-ED48-B300-32B87B916460}" type="pres">
      <dgm:prSet presAssocID="{1AC4C0CE-FAC6-434E-986A-43E61E070711}" presName="level3hierChild" presStyleCnt="0"/>
      <dgm:spPr/>
    </dgm:pt>
    <dgm:pt modelId="{F75FC7E5-436E-FE4F-9DDD-E85F97A7F58A}" type="pres">
      <dgm:prSet presAssocID="{913073A5-8D07-D141-991F-80761722BC8D}" presName="conn2-1" presStyleLbl="parChTrans1D2" presStyleIdx="1" presStyleCnt="2"/>
      <dgm:spPr/>
    </dgm:pt>
    <dgm:pt modelId="{285B5982-28DE-A741-9CF1-8DFCF22C2CAA}" type="pres">
      <dgm:prSet presAssocID="{913073A5-8D07-D141-991F-80761722BC8D}" presName="connTx" presStyleLbl="parChTrans1D2" presStyleIdx="1" presStyleCnt="2"/>
      <dgm:spPr/>
    </dgm:pt>
    <dgm:pt modelId="{FCE20476-5C04-3C43-8B63-EF6DAD71BCCF}" type="pres">
      <dgm:prSet presAssocID="{CD46DFAA-0F0A-2F4D-A95C-17C037E1E07B}" presName="root2" presStyleCnt="0"/>
      <dgm:spPr/>
    </dgm:pt>
    <dgm:pt modelId="{7E29514B-3941-E64E-B1EC-FD9255E91A36}" type="pres">
      <dgm:prSet presAssocID="{CD46DFAA-0F0A-2F4D-A95C-17C037E1E07B}" presName="LevelTwoTextNode" presStyleLbl="node2" presStyleIdx="1" presStyleCnt="2">
        <dgm:presLayoutVars>
          <dgm:chPref val="3"/>
        </dgm:presLayoutVars>
      </dgm:prSet>
      <dgm:spPr/>
    </dgm:pt>
    <dgm:pt modelId="{AF8B7E37-2B74-2F40-8C6D-80A24D04E84A}" type="pres">
      <dgm:prSet presAssocID="{CD46DFAA-0F0A-2F4D-A95C-17C037E1E07B}" presName="level3hierChild" presStyleCnt="0"/>
      <dgm:spPr/>
    </dgm:pt>
    <dgm:pt modelId="{3DE8C101-3FBE-FE45-A7B6-DDF7B8B68125}" type="pres">
      <dgm:prSet presAssocID="{CF8A70D4-79A0-284F-84C0-0D595E6B2E81}" presName="conn2-1" presStyleLbl="parChTrans1D3" presStyleIdx="2" presStyleCnt="3"/>
      <dgm:spPr/>
    </dgm:pt>
    <dgm:pt modelId="{070686EB-96FB-CB42-A46A-DB3C8E53B5F9}" type="pres">
      <dgm:prSet presAssocID="{CF8A70D4-79A0-284F-84C0-0D595E6B2E81}" presName="connTx" presStyleLbl="parChTrans1D3" presStyleIdx="2" presStyleCnt="3"/>
      <dgm:spPr/>
    </dgm:pt>
    <dgm:pt modelId="{2CE26585-B1D5-B243-B979-F05EBE1B2927}" type="pres">
      <dgm:prSet presAssocID="{8008870E-233F-0A44-97A7-D447818FE3A0}" presName="root2" presStyleCnt="0"/>
      <dgm:spPr/>
    </dgm:pt>
    <dgm:pt modelId="{0EA61114-A31B-2341-82C5-64C8A73B6AA9}" type="pres">
      <dgm:prSet presAssocID="{8008870E-233F-0A44-97A7-D447818FE3A0}" presName="LevelTwoTextNode" presStyleLbl="node3" presStyleIdx="2" presStyleCnt="3">
        <dgm:presLayoutVars>
          <dgm:chPref val="3"/>
        </dgm:presLayoutVars>
      </dgm:prSet>
      <dgm:spPr/>
    </dgm:pt>
    <dgm:pt modelId="{8E880DD0-4C41-D945-B69E-1BADA1383C2F}" type="pres">
      <dgm:prSet presAssocID="{8008870E-233F-0A44-97A7-D447818FE3A0}" presName="level3hierChild" presStyleCnt="0"/>
      <dgm:spPr/>
    </dgm:pt>
    <dgm:pt modelId="{C1DCA49A-F318-1342-A039-627D52D3A458}" type="pres">
      <dgm:prSet presAssocID="{725E76B6-FB98-0645-931D-DD2C1CABE303}" presName="conn2-1" presStyleLbl="parChTrans1D4" presStyleIdx="0" presStyleCnt="3"/>
      <dgm:spPr/>
    </dgm:pt>
    <dgm:pt modelId="{34A40281-C6C5-9943-8A68-6F51D8493C9C}" type="pres">
      <dgm:prSet presAssocID="{725E76B6-FB98-0645-931D-DD2C1CABE303}" presName="connTx" presStyleLbl="parChTrans1D4" presStyleIdx="0" presStyleCnt="3"/>
      <dgm:spPr/>
    </dgm:pt>
    <dgm:pt modelId="{52094674-7CE0-8B46-AA34-D6E3160F11F7}" type="pres">
      <dgm:prSet presAssocID="{82F7591F-A2E4-DA49-A949-EE0E60F7A593}" presName="root2" presStyleCnt="0"/>
      <dgm:spPr/>
    </dgm:pt>
    <dgm:pt modelId="{0C49C5AD-A469-F345-BBC5-47681F65BA67}" type="pres">
      <dgm:prSet presAssocID="{82F7591F-A2E4-DA49-A949-EE0E60F7A593}" presName="LevelTwoTextNode" presStyleLbl="node4" presStyleIdx="0" presStyleCnt="3">
        <dgm:presLayoutVars>
          <dgm:chPref val="3"/>
        </dgm:presLayoutVars>
      </dgm:prSet>
      <dgm:spPr/>
    </dgm:pt>
    <dgm:pt modelId="{A9567152-EB46-6D4E-9108-E1CF3F773240}" type="pres">
      <dgm:prSet presAssocID="{82F7591F-A2E4-DA49-A949-EE0E60F7A593}" presName="level3hierChild" presStyleCnt="0"/>
      <dgm:spPr/>
    </dgm:pt>
    <dgm:pt modelId="{B9824F6E-58B6-F443-BE25-F0B91EE71BE4}" type="pres">
      <dgm:prSet presAssocID="{3A1425B9-4016-374E-AA2A-98FEA3D5F2D5}" presName="conn2-1" presStyleLbl="parChTrans1D4" presStyleIdx="1" presStyleCnt="3"/>
      <dgm:spPr/>
    </dgm:pt>
    <dgm:pt modelId="{75A760CF-DC35-F741-A4C0-BE09EE78B3D8}" type="pres">
      <dgm:prSet presAssocID="{3A1425B9-4016-374E-AA2A-98FEA3D5F2D5}" presName="connTx" presStyleLbl="parChTrans1D4" presStyleIdx="1" presStyleCnt="3"/>
      <dgm:spPr/>
    </dgm:pt>
    <dgm:pt modelId="{BD75E5D8-E194-7842-8E7A-2D67130DEAE5}" type="pres">
      <dgm:prSet presAssocID="{3681F599-D4F4-C542-8CA9-0D2C6A88523E}" presName="root2" presStyleCnt="0"/>
      <dgm:spPr/>
    </dgm:pt>
    <dgm:pt modelId="{47D51D90-5A8F-E04A-A02B-DCAC3318817C}" type="pres">
      <dgm:prSet presAssocID="{3681F599-D4F4-C542-8CA9-0D2C6A88523E}" presName="LevelTwoTextNode" presStyleLbl="node4" presStyleIdx="1" presStyleCnt="3">
        <dgm:presLayoutVars>
          <dgm:chPref val="3"/>
        </dgm:presLayoutVars>
      </dgm:prSet>
      <dgm:spPr/>
    </dgm:pt>
    <dgm:pt modelId="{6783D226-1BF5-0142-B4EC-0B1FA9BBC741}" type="pres">
      <dgm:prSet presAssocID="{3681F599-D4F4-C542-8CA9-0D2C6A88523E}" presName="level3hierChild" presStyleCnt="0"/>
      <dgm:spPr/>
    </dgm:pt>
    <dgm:pt modelId="{5111A0C9-0208-1B46-A970-79611502EF01}" type="pres">
      <dgm:prSet presAssocID="{D8DEC42C-29F9-5C46-8202-C8F07F8BBD58}" presName="conn2-1" presStyleLbl="parChTrans1D4" presStyleIdx="2" presStyleCnt="3"/>
      <dgm:spPr/>
    </dgm:pt>
    <dgm:pt modelId="{097310BF-DB20-D44D-BF3F-366FFA9ABA0D}" type="pres">
      <dgm:prSet presAssocID="{D8DEC42C-29F9-5C46-8202-C8F07F8BBD58}" presName="connTx" presStyleLbl="parChTrans1D4" presStyleIdx="2" presStyleCnt="3"/>
      <dgm:spPr/>
    </dgm:pt>
    <dgm:pt modelId="{B509D132-F598-894D-BE0F-3EEDCE955073}" type="pres">
      <dgm:prSet presAssocID="{8B8B9C9D-7F23-7D44-9AF3-F53E70BED3F0}" presName="root2" presStyleCnt="0"/>
      <dgm:spPr/>
    </dgm:pt>
    <dgm:pt modelId="{E6D96604-5D51-C24F-9A9F-E14E700537BA}" type="pres">
      <dgm:prSet presAssocID="{8B8B9C9D-7F23-7D44-9AF3-F53E70BED3F0}" presName="LevelTwoTextNode" presStyleLbl="node4" presStyleIdx="2" presStyleCnt="3">
        <dgm:presLayoutVars>
          <dgm:chPref val="3"/>
        </dgm:presLayoutVars>
      </dgm:prSet>
      <dgm:spPr/>
    </dgm:pt>
    <dgm:pt modelId="{1B0BBF80-9E21-ED41-922A-CBDC88208742}" type="pres">
      <dgm:prSet presAssocID="{8B8B9C9D-7F23-7D44-9AF3-F53E70BED3F0}" presName="level3hierChild" presStyleCnt="0"/>
      <dgm:spPr/>
    </dgm:pt>
  </dgm:ptLst>
  <dgm:cxnLst>
    <dgm:cxn modelId="{6E7A8906-D551-614A-BFB9-4E494F469980}" srcId="{314F8279-6B5A-4240-953F-05C1C89AF67D}" destId="{1AC4C0CE-FAC6-434E-986A-43E61E070711}" srcOrd="1" destOrd="0" parTransId="{1905D115-CD67-EE4A-8271-B5BFD48B23AF}" sibTransId="{3F35FC95-541F-6345-8FFE-D072392D06A4}"/>
    <dgm:cxn modelId="{CCC7AE11-728B-3644-BA42-93404D524A99}" type="presOf" srcId="{C6B854A6-8EB3-6449-A395-5FDA21E0C3D1}" destId="{B56514D8-CE5B-5F49-966D-1DC8ED210714}" srcOrd="0" destOrd="0" presId="urn:microsoft.com/office/officeart/2005/8/layout/hierarchy2"/>
    <dgm:cxn modelId="{3405CC16-F506-A943-8D2B-CB0FD1687EA2}" type="presOf" srcId="{8B8B9C9D-7F23-7D44-9AF3-F53E70BED3F0}" destId="{E6D96604-5D51-C24F-9A9F-E14E700537BA}" srcOrd="0" destOrd="0" presId="urn:microsoft.com/office/officeart/2005/8/layout/hierarchy2"/>
    <dgm:cxn modelId="{C033901B-60D8-5542-AF0D-3B64FBA5F715}" type="presOf" srcId="{3A1425B9-4016-374E-AA2A-98FEA3D5F2D5}" destId="{B9824F6E-58B6-F443-BE25-F0B91EE71BE4}" srcOrd="0" destOrd="0" presId="urn:microsoft.com/office/officeart/2005/8/layout/hierarchy2"/>
    <dgm:cxn modelId="{6E441328-F2C3-4B4B-A33D-316D9D5F17C3}" type="presOf" srcId="{3A1425B9-4016-374E-AA2A-98FEA3D5F2D5}" destId="{75A760CF-DC35-F741-A4C0-BE09EE78B3D8}" srcOrd="1" destOrd="0" presId="urn:microsoft.com/office/officeart/2005/8/layout/hierarchy2"/>
    <dgm:cxn modelId="{C482812A-79B5-5646-9A30-0ED0F0E551B2}" type="presOf" srcId="{725E76B6-FB98-0645-931D-DD2C1CABE303}" destId="{34A40281-C6C5-9943-8A68-6F51D8493C9C}" srcOrd="1" destOrd="0" presId="urn:microsoft.com/office/officeart/2005/8/layout/hierarchy2"/>
    <dgm:cxn modelId="{7CF0FC2A-A11B-7342-B346-001B5A5C8EFC}" type="presOf" srcId="{913073A5-8D07-D141-991F-80761722BC8D}" destId="{F75FC7E5-436E-FE4F-9DDD-E85F97A7F58A}" srcOrd="0" destOrd="0" presId="urn:microsoft.com/office/officeart/2005/8/layout/hierarchy2"/>
    <dgm:cxn modelId="{46C0C32D-FCCE-0344-B905-C7AEB92EF509}" srcId="{8008870E-233F-0A44-97A7-D447818FE3A0}" destId="{8B8B9C9D-7F23-7D44-9AF3-F53E70BED3F0}" srcOrd="2" destOrd="0" parTransId="{D8DEC42C-29F9-5C46-8202-C8F07F8BBD58}" sibTransId="{E720FD73-361A-214C-BC6F-E5A0E908AF62}"/>
    <dgm:cxn modelId="{371E4F48-AFFD-BA49-A07E-B8D06A765C97}" srcId="{40A9CBFD-E70C-A74B-84CB-7381474E6667}" destId="{CD46DFAA-0F0A-2F4D-A95C-17C037E1E07B}" srcOrd="1" destOrd="0" parTransId="{913073A5-8D07-D141-991F-80761722BC8D}" sibTransId="{DECF265B-2A43-1D48-AA4D-5F45F5974C3B}"/>
    <dgm:cxn modelId="{AAFEA149-68B6-9949-8EEE-38A426957EF8}" srcId="{CD46DFAA-0F0A-2F4D-A95C-17C037E1E07B}" destId="{8008870E-233F-0A44-97A7-D447818FE3A0}" srcOrd="0" destOrd="0" parTransId="{CF8A70D4-79A0-284F-84C0-0D595E6B2E81}" sibTransId="{AD4DC438-A588-954E-999A-725510BF861D}"/>
    <dgm:cxn modelId="{C599314E-1BB6-EC4C-BCF4-F41FE26A5211}" type="presOf" srcId="{8008870E-233F-0A44-97A7-D447818FE3A0}" destId="{0EA61114-A31B-2341-82C5-64C8A73B6AA9}" srcOrd="0" destOrd="0" presId="urn:microsoft.com/office/officeart/2005/8/layout/hierarchy2"/>
    <dgm:cxn modelId="{BEA5715B-25F5-4043-9D5E-B05BBC7A32AE}" type="presOf" srcId="{CD46DFAA-0F0A-2F4D-A95C-17C037E1E07B}" destId="{7E29514B-3941-E64E-B1EC-FD9255E91A36}" srcOrd="0" destOrd="0" presId="urn:microsoft.com/office/officeart/2005/8/layout/hierarchy2"/>
    <dgm:cxn modelId="{02E26A5F-90E5-2945-95FA-2A940AAF3426}" type="presOf" srcId="{913073A5-8D07-D141-991F-80761722BC8D}" destId="{285B5982-28DE-A741-9CF1-8DFCF22C2CAA}" srcOrd="1" destOrd="0" presId="urn:microsoft.com/office/officeart/2005/8/layout/hierarchy2"/>
    <dgm:cxn modelId="{41A40163-8FE0-B043-8151-AEEFFB5D2DDD}" type="presOf" srcId="{3681F599-D4F4-C542-8CA9-0D2C6A88523E}" destId="{47D51D90-5A8F-E04A-A02B-DCAC3318817C}" srcOrd="0" destOrd="0" presId="urn:microsoft.com/office/officeart/2005/8/layout/hierarchy2"/>
    <dgm:cxn modelId="{0402F969-40F5-A24B-9817-783E5D1BE553}" type="presOf" srcId="{40A9CBFD-E70C-A74B-84CB-7381474E6667}" destId="{DEC1835A-904E-314C-B2FD-197C07496614}" srcOrd="0" destOrd="0" presId="urn:microsoft.com/office/officeart/2005/8/layout/hierarchy2"/>
    <dgm:cxn modelId="{C341117A-E8A9-8442-8A48-3993A5D41313}" type="presOf" srcId="{D8DEC42C-29F9-5C46-8202-C8F07F8BBD58}" destId="{5111A0C9-0208-1B46-A970-79611502EF01}" srcOrd="0" destOrd="0" presId="urn:microsoft.com/office/officeart/2005/8/layout/hierarchy2"/>
    <dgm:cxn modelId="{D0240F85-6B84-D240-BF56-AA8DF130A41A}" type="presOf" srcId="{1905D115-CD67-EE4A-8271-B5BFD48B23AF}" destId="{EB492C67-E19C-FD4F-B240-25E2A862763F}" srcOrd="1" destOrd="0" presId="urn:microsoft.com/office/officeart/2005/8/layout/hierarchy2"/>
    <dgm:cxn modelId="{A3DD2A92-9328-BF49-A2D3-A877AD726E3C}" type="presOf" srcId="{1905D115-CD67-EE4A-8271-B5BFD48B23AF}" destId="{178C4708-9B4E-CE47-B505-D2F398431ECA}" srcOrd="0" destOrd="0" presId="urn:microsoft.com/office/officeart/2005/8/layout/hierarchy2"/>
    <dgm:cxn modelId="{0B233199-1171-3F47-8AED-3479C18348D1}" type="presOf" srcId="{78A534DC-81AE-364B-A2E1-6AF1EE5FDF53}" destId="{4CF755AC-0710-9146-B3A0-CD1691B12553}" srcOrd="1" destOrd="0" presId="urn:microsoft.com/office/officeart/2005/8/layout/hierarchy2"/>
    <dgm:cxn modelId="{4F1461A3-29E9-C440-848B-77C795E76BC1}" srcId="{8008870E-233F-0A44-97A7-D447818FE3A0}" destId="{82F7591F-A2E4-DA49-A949-EE0E60F7A593}" srcOrd="0" destOrd="0" parTransId="{725E76B6-FB98-0645-931D-DD2C1CABE303}" sibTransId="{1AB7C066-3568-D44A-81D8-A2936A2DD6B8}"/>
    <dgm:cxn modelId="{DC8C40AA-C921-F442-90B2-3D2AE3F4163A}" type="presOf" srcId="{E7AEAD66-90C2-EB44-BF69-BA633F41469B}" destId="{73708F9A-4B79-0246-9A2E-67E18D218FC0}" srcOrd="0" destOrd="0" presId="urn:microsoft.com/office/officeart/2005/8/layout/hierarchy2"/>
    <dgm:cxn modelId="{D55B44AA-E0B0-D147-AE72-2B8CC31EBDCB}" srcId="{D69A767A-726C-3A4E-9273-230C13607DDD}" destId="{40A9CBFD-E70C-A74B-84CB-7381474E6667}" srcOrd="0" destOrd="0" parTransId="{A6D9E6E0-D212-974B-9DD5-82117183B42E}" sibTransId="{F69DD8F4-4277-9E45-A686-9CC839B3B69E}"/>
    <dgm:cxn modelId="{51556CAA-4935-574F-8B99-D6C18C02E90E}" type="presOf" srcId="{725E76B6-FB98-0645-931D-DD2C1CABE303}" destId="{C1DCA49A-F318-1342-A039-627D52D3A458}" srcOrd="0" destOrd="0" presId="urn:microsoft.com/office/officeart/2005/8/layout/hierarchy2"/>
    <dgm:cxn modelId="{258514AE-3AAE-D849-A8EE-8DBB6A6A4553}" type="presOf" srcId="{D69A767A-726C-3A4E-9273-230C13607DDD}" destId="{CC5B9D9A-3564-E145-8FC0-CA5A709EB6E8}" srcOrd="0" destOrd="0" presId="urn:microsoft.com/office/officeart/2005/8/layout/hierarchy2"/>
    <dgm:cxn modelId="{B095B6B3-B914-2649-876C-DA9FE16BE00D}" type="presOf" srcId="{E7AEAD66-90C2-EB44-BF69-BA633F41469B}" destId="{BE206D2C-FE81-094C-8A0C-405E06B9AB8F}" srcOrd="1" destOrd="0" presId="urn:microsoft.com/office/officeart/2005/8/layout/hierarchy2"/>
    <dgm:cxn modelId="{1FD0EEBD-DC80-394D-8E6D-4D02D1D8E5CE}" srcId="{40A9CBFD-E70C-A74B-84CB-7381474E6667}" destId="{314F8279-6B5A-4240-953F-05C1C89AF67D}" srcOrd="0" destOrd="0" parTransId="{E7AEAD66-90C2-EB44-BF69-BA633F41469B}" sibTransId="{F829CBAC-0FB5-8948-9268-7B1EF7062332}"/>
    <dgm:cxn modelId="{4B5C69C3-5CD4-4348-BA09-EA36204052C5}" type="presOf" srcId="{D8DEC42C-29F9-5C46-8202-C8F07F8BBD58}" destId="{097310BF-DB20-D44D-BF3F-366FFA9ABA0D}" srcOrd="1" destOrd="0" presId="urn:microsoft.com/office/officeart/2005/8/layout/hierarchy2"/>
    <dgm:cxn modelId="{C04CCFCC-FB28-AF4E-AA29-599085938608}" type="presOf" srcId="{CF8A70D4-79A0-284F-84C0-0D595E6B2E81}" destId="{3DE8C101-3FBE-FE45-A7B6-DDF7B8B68125}" srcOrd="0" destOrd="0" presId="urn:microsoft.com/office/officeart/2005/8/layout/hierarchy2"/>
    <dgm:cxn modelId="{9859B2CF-4CDF-4E4B-9A8E-42BDD2E53765}" srcId="{314F8279-6B5A-4240-953F-05C1C89AF67D}" destId="{C6B854A6-8EB3-6449-A395-5FDA21E0C3D1}" srcOrd="0" destOrd="0" parTransId="{78A534DC-81AE-364B-A2E1-6AF1EE5FDF53}" sibTransId="{3DFBD52B-9D18-5B4E-89D1-CEAC1B0CE43C}"/>
    <dgm:cxn modelId="{66E43ED4-DFD8-7049-BA68-E3FAD0098291}" type="presOf" srcId="{78A534DC-81AE-364B-A2E1-6AF1EE5FDF53}" destId="{C251441F-05DD-2F4B-AC82-D14974F0BE76}" srcOrd="0" destOrd="0" presId="urn:microsoft.com/office/officeart/2005/8/layout/hierarchy2"/>
    <dgm:cxn modelId="{572A40E4-4507-6B40-B531-B57DEE0D16C5}" srcId="{8008870E-233F-0A44-97A7-D447818FE3A0}" destId="{3681F599-D4F4-C542-8CA9-0D2C6A88523E}" srcOrd="1" destOrd="0" parTransId="{3A1425B9-4016-374E-AA2A-98FEA3D5F2D5}" sibTransId="{ACE928BA-76F7-504A-9F64-26A85D3F73DD}"/>
    <dgm:cxn modelId="{65B990E7-A4A3-BC4B-95A7-BFDE10CD053D}" type="presOf" srcId="{314F8279-6B5A-4240-953F-05C1C89AF67D}" destId="{DD28717E-9A46-FB48-8F3D-21D3FB246AEC}" srcOrd="0" destOrd="0" presId="urn:microsoft.com/office/officeart/2005/8/layout/hierarchy2"/>
    <dgm:cxn modelId="{95128AF1-DB00-A846-95FE-3626B0C231FA}" type="presOf" srcId="{1AC4C0CE-FAC6-434E-986A-43E61E070711}" destId="{C1480EDD-985B-C247-8271-449965B9C361}" srcOrd="0" destOrd="0" presId="urn:microsoft.com/office/officeart/2005/8/layout/hierarchy2"/>
    <dgm:cxn modelId="{2EF161F4-93BB-564B-B131-CCBC6FC644E1}" type="presOf" srcId="{82F7591F-A2E4-DA49-A949-EE0E60F7A593}" destId="{0C49C5AD-A469-F345-BBC5-47681F65BA67}" srcOrd="0" destOrd="0" presId="urn:microsoft.com/office/officeart/2005/8/layout/hierarchy2"/>
    <dgm:cxn modelId="{C1EAE8FF-78E3-3F48-99F7-1B373F68F870}" type="presOf" srcId="{CF8A70D4-79A0-284F-84C0-0D595E6B2E81}" destId="{070686EB-96FB-CB42-A46A-DB3C8E53B5F9}" srcOrd="1" destOrd="0" presId="urn:microsoft.com/office/officeart/2005/8/layout/hierarchy2"/>
    <dgm:cxn modelId="{BCD8AF9B-19EB-5140-90BD-A12E509E04F1}" type="presParOf" srcId="{CC5B9D9A-3564-E145-8FC0-CA5A709EB6E8}" destId="{11A14EB0-8453-354C-AF17-4D56E0574740}" srcOrd="0" destOrd="0" presId="urn:microsoft.com/office/officeart/2005/8/layout/hierarchy2"/>
    <dgm:cxn modelId="{CC3D6F64-A34D-6244-817C-C6BFED8DD6C2}" type="presParOf" srcId="{11A14EB0-8453-354C-AF17-4D56E0574740}" destId="{DEC1835A-904E-314C-B2FD-197C07496614}" srcOrd="0" destOrd="0" presId="urn:microsoft.com/office/officeart/2005/8/layout/hierarchy2"/>
    <dgm:cxn modelId="{7262B775-1096-9A4D-BBDB-1094B89D7F4E}" type="presParOf" srcId="{11A14EB0-8453-354C-AF17-4D56E0574740}" destId="{0779ACB4-FDBA-7B46-B965-1A8DC35FAC23}" srcOrd="1" destOrd="0" presId="urn:microsoft.com/office/officeart/2005/8/layout/hierarchy2"/>
    <dgm:cxn modelId="{5CC8F41C-68F0-9345-8FDD-9F84B414FD17}" type="presParOf" srcId="{0779ACB4-FDBA-7B46-B965-1A8DC35FAC23}" destId="{73708F9A-4B79-0246-9A2E-67E18D218FC0}" srcOrd="0" destOrd="0" presId="urn:microsoft.com/office/officeart/2005/8/layout/hierarchy2"/>
    <dgm:cxn modelId="{70911D02-9900-2A49-B19B-DE6CE284F48F}" type="presParOf" srcId="{73708F9A-4B79-0246-9A2E-67E18D218FC0}" destId="{BE206D2C-FE81-094C-8A0C-405E06B9AB8F}" srcOrd="0" destOrd="0" presId="urn:microsoft.com/office/officeart/2005/8/layout/hierarchy2"/>
    <dgm:cxn modelId="{E07BB455-390A-8A4C-9D42-86E865AD1B69}" type="presParOf" srcId="{0779ACB4-FDBA-7B46-B965-1A8DC35FAC23}" destId="{686E9D03-2C1A-C24C-B250-338C77B80AA0}" srcOrd="1" destOrd="0" presId="urn:microsoft.com/office/officeart/2005/8/layout/hierarchy2"/>
    <dgm:cxn modelId="{F82347EA-F012-C14E-829E-706B1B9F9FDD}" type="presParOf" srcId="{686E9D03-2C1A-C24C-B250-338C77B80AA0}" destId="{DD28717E-9A46-FB48-8F3D-21D3FB246AEC}" srcOrd="0" destOrd="0" presId="urn:microsoft.com/office/officeart/2005/8/layout/hierarchy2"/>
    <dgm:cxn modelId="{49B9370E-800B-CB4B-B621-4EEBC17C11B5}" type="presParOf" srcId="{686E9D03-2C1A-C24C-B250-338C77B80AA0}" destId="{860DD13B-3C63-5C48-AD92-16D05021D0E0}" srcOrd="1" destOrd="0" presId="urn:microsoft.com/office/officeart/2005/8/layout/hierarchy2"/>
    <dgm:cxn modelId="{0106FBDB-4848-1245-A230-B76AD782E0E3}" type="presParOf" srcId="{860DD13B-3C63-5C48-AD92-16D05021D0E0}" destId="{C251441F-05DD-2F4B-AC82-D14974F0BE76}" srcOrd="0" destOrd="0" presId="urn:microsoft.com/office/officeart/2005/8/layout/hierarchy2"/>
    <dgm:cxn modelId="{E18951D8-770D-664B-9872-EF1A7D7E3D42}" type="presParOf" srcId="{C251441F-05DD-2F4B-AC82-D14974F0BE76}" destId="{4CF755AC-0710-9146-B3A0-CD1691B12553}" srcOrd="0" destOrd="0" presId="urn:microsoft.com/office/officeart/2005/8/layout/hierarchy2"/>
    <dgm:cxn modelId="{603D995E-3399-C748-A732-8A29877FC4B0}" type="presParOf" srcId="{860DD13B-3C63-5C48-AD92-16D05021D0E0}" destId="{B8CCD135-C522-6443-84B1-A32CDF4919BF}" srcOrd="1" destOrd="0" presId="urn:microsoft.com/office/officeart/2005/8/layout/hierarchy2"/>
    <dgm:cxn modelId="{450F515C-2256-BA47-BF3C-1B875C47CBF5}" type="presParOf" srcId="{B8CCD135-C522-6443-84B1-A32CDF4919BF}" destId="{B56514D8-CE5B-5F49-966D-1DC8ED210714}" srcOrd="0" destOrd="0" presId="urn:microsoft.com/office/officeart/2005/8/layout/hierarchy2"/>
    <dgm:cxn modelId="{2C0CF5D9-CF5F-A041-9FA5-61A279CC20E4}" type="presParOf" srcId="{B8CCD135-C522-6443-84B1-A32CDF4919BF}" destId="{61D5B603-1CCE-E647-8335-87C9DEDA38AD}" srcOrd="1" destOrd="0" presId="urn:microsoft.com/office/officeart/2005/8/layout/hierarchy2"/>
    <dgm:cxn modelId="{3C48F7DF-9FFF-C34E-9FDA-E9B3B1E689AA}" type="presParOf" srcId="{860DD13B-3C63-5C48-AD92-16D05021D0E0}" destId="{178C4708-9B4E-CE47-B505-D2F398431ECA}" srcOrd="2" destOrd="0" presId="urn:microsoft.com/office/officeart/2005/8/layout/hierarchy2"/>
    <dgm:cxn modelId="{D777645B-293B-7546-AD89-D95B0638BDB2}" type="presParOf" srcId="{178C4708-9B4E-CE47-B505-D2F398431ECA}" destId="{EB492C67-E19C-FD4F-B240-25E2A862763F}" srcOrd="0" destOrd="0" presId="urn:microsoft.com/office/officeart/2005/8/layout/hierarchy2"/>
    <dgm:cxn modelId="{BD4381C8-4840-AD40-A6D5-9089DA713E09}" type="presParOf" srcId="{860DD13B-3C63-5C48-AD92-16D05021D0E0}" destId="{4B48A140-1D9B-C646-8345-E405DF604747}" srcOrd="3" destOrd="0" presId="urn:microsoft.com/office/officeart/2005/8/layout/hierarchy2"/>
    <dgm:cxn modelId="{9B7C6E72-10FD-D04C-A3C8-42EA46244102}" type="presParOf" srcId="{4B48A140-1D9B-C646-8345-E405DF604747}" destId="{C1480EDD-985B-C247-8271-449965B9C361}" srcOrd="0" destOrd="0" presId="urn:microsoft.com/office/officeart/2005/8/layout/hierarchy2"/>
    <dgm:cxn modelId="{0888D844-9115-6946-AA42-17E780CDAE18}" type="presParOf" srcId="{4B48A140-1D9B-C646-8345-E405DF604747}" destId="{7026EE22-7374-ED48-B300-32B87B916460}" srcOrd="1" destOrd="0" presId="urn:microsoft.com/office/officeart/2005/8/layout/hierarchy2"/>
    <dgm:cxn modelId="{16D29B3A-9ACB-3F48-8106-C9B501DBCD42}" type="presParOf" srcId="{0779ACB4-FDBA-7B46-B965-1A8DC35FAC23}" destId="{F75FC7E5-436E-FE4F-9DDD-E85F97A7F58A}" srcOrd="2" destOrd="0" presId="urn:microsoft.com/office/officeart/2005/8/layout/hierarchy2"/>
    <dgm:cxn modelId="{3DD3B64F-BDF8-154A-9508-51B333AEE7AA}" type="presParOf" srcId="{F75FC7E5-436E-FE4F-9DDD-E85F97A7F58A}" destId="{285B5982-28DE-A741-9CF1-8DFCF22C2CAA}" srcOrd="0" destOrd="0" presId="urn:microsoft.com/office/officeart/2005/8/layout/hierarchy2"/>
    <dgm:cxn modelId="{10CCC474-2E0E-1B49-91B8-EFA6AEACD087}" type="presParOf" srcId="{0779ACB4-FDBA-7B46-B965-1A8DC35FAC23}" destId="{FCE20476-5C04-3C43-8B63-EF6DAD71BCCF}" srcOrd="3" destOrd="0" presId="urn:microsoft.com/office/officeart/2005/8/layout/hierarchy2"/>
    <dgm:cxn modelId="{A77690B2-41CF-054D-81E6-AFDF4986103A}" type="presParOf" srcId="{FCE20476-5C04-3C43-8B63-EF6DAD71BCCF}" destId="{7E29514B-3941-E64E-B1EC-FD9255E91A36}" srcOrd="0" destOrd="0" presId="urn:microsoft.com/office/officeart/2005/8/layout/hierarchy2"/>
    <dgm:cxn modelId="{9259A5DD-4192-F741-87D3-67445806261D}" type="presParOf" srcId="{FCE20476-5C04-3C43-8B63-EF6DAD71BCCF}" destId="{AF8B7E37-2B74-2F40-8C6D-80A24D04E84A}" srcOrd="1" destOrd="0" presId="urn:microsoft.com/office/officeart/2005/8/layout/hierarchy2"/>
    <dgm:cxn modelId="{9C6ED25F-8E94-F64F-8720-E7B2C05E24B0}" type="presParOf" srcId="{AF8B7E37-2B74-2F40-8C6D-80A24D04E84A}" destId="{3DE8C101-3FBE-FE45-A7B6-DDF7B8B68125}" srcOrd="0" destOrd="0" presId="urn:microsoft.com/office/officeart/2005/8/layout/hierarchy2"/>
    <dgm:cxn modelId="{D672D68B-5E56-2142-91F8-8A834893B677}" type="presParOf" srcId="{3DE8C101-3FBE-FE45-A7B6-DDF7B8B68125}" destId="{070686EB-96FB-CB42-A46A-DB3C8E53B5F9}" srcOrd="0" destOrd="0" presId="urn:microsoft.com/office/officeart/2005/8/layout/hierarchy2"/>
    <dgm:cxn modelId="{053DABCA-7772-A74E-8D27-E2DF1A918F33}" type="presParOf" srcId="{AF8B7E37-2B74-2F40-8C6D-80A24D04E84A}" destId="{2CE26585-B1D5-B243-B979-F05EBE1B2927}" srcOrd="1" destOrd="0" presId="urn:microsoft.com/office/officeart/2005/8/layout/hierarchy2"/>
    <dgm:cxn modelId="{40BEA955-8FEC-FE4B-B7A9-2D4E709490CF}" type="presParOf" srcId="{2CE26585-B1D5-B243-B979-F05EBE1B2927}" destId="{0EA61114-A31B-2341-82C5-64C8A73B6AA9}" srcOrd="0" destOrd="0" presId="urn:microsoft.com/office/officeart/2005/8/layout/hierarchy2"/>
    <dgm:cxn modelId="{95750CEB-23AA-004B-BCDA-BE90DAF8E52F}" type="presParOf" srcId="{2CE26585-B1D5-B243-B979-F05EBE1B2927}" destId="{8E880DD0-4C41-D945-B69E-1BADA1383C2F}" srcOrd="1" destOrd="0" presId="urn:microsoft.com/office/officeart/2005/8/layout/hierarchy2"/>
    <dgm:cxn modelId="{0997C2BF-126B-BB43-AA07-FEBBB568018D}" type="presParOf" srcId="{8E880DD0-4C41-D945-B69E-1BADA1383C2F}" destId="{C1DCA49A-F318-1342-A039-627D52D3A458}" srcOrd="0" destOrd="0" presId="urn:microsoft.com/office/officeart/2005/8/layout/hierarchy2"/>
    <dgm:cxn modelId="{C2DA9948-61CB-314C-846C-9D574FD53396}" type="presParOf" srcId="{C1DCA49A-F318-1342-A039-627D52D3A458}" destId="{34A40281-C6C5-9943-8A68-6F51D8493C9C}" srcOrd="0" destOrd="0" presId="urn:microsoft.com/office/officeart/2005/8/layout/hierarchy2"/>
    <dgm:cxn modelId="{576B9F99-A474-E949-A4E7-4CB80B7738EA}" type="presParOf" srcId="{8E880DD0-4C41-D945-B69E-1BADA1383C2F}" destId="{52094674-7CE0-8B46-AA34-D6E3160F11F7}" srcOrd="1" destOrd="0" presId="urn:microsoft.com/office/officeart/2005/8/layout/hierarchy2"/>
    <dgm:cxn modelId="{CB6E48AD-278B-3B44-9559-C4F5673E91E2}" type="presParOf" srcId="{52094674-7CE0-8B46-AA34-D6E3160F11F7}" destId="{0C49C5AD-A469-F345-BBC5-47681F65BA67}" srcOrd="0" destOrd="0" presId="urn:microsoft.com/office/officeart/2005/8/layout/hierarchy2"/>
    <dgm:cxn modelId="{718BF812-B6A3-3D46-AFFD-783139FB8195}" type="presParOf" srcId="{52094674-7CE0-8B46-AA34-D6E3160F11F7}" destId="{A9567152-EB46-6D4E-9108-E1CF3F773240}" srcOrd="1" destOrd="0" presId="urn:microsoft.com/office/officeart/2005/8/layout/hierarchy2"/>
    <dgm:cxn modelId="{C08822F0-62C2-E743-9CCB-DAFEE6297860}" type="presParOf" srcId="{8E880DD0-4C41-D945-B69E-1BADA1383C2F}" destId="{B9824F6E-58B6-F443-BE25-F0B91EE71BE4}" srcOrd="2" destOrd="0" presId="urn:microsoft.com/office/officeart/2005/8/layout/hierarchy2"/>
    <dgm:cxn modelId="{87E518EA-4DCD-4B4D-8306-42F829BADEFB}" type="presParOf" srcId="{B9824F6E-58B6-F443-BE25-F0B91EE71BE4}" destId="{75A760CF-DC35-F741-A4C0-BE09EE78B3D8}" srcOrd="0" destOrd="0" presId="urn:microsoft.com/office/officeart/2005/8/layout/hierarchy2"/>
    <dgm:cxn modelId="{AE0B197B-9D95-E742-B962-B8BACE67DE38}" type="presParOf" srcId="{8E880DD0-4C41-D945-B69E-1BADA1383C2F}" destId="{BD75E5D8-E194-7842-8E7A-2D67130DEAE5}" srcOrd="3" destOrd="0" presId="urn:microsoft.com/office/officeart/2005/8/layout/hierarchy2"/>
    <dgm:cxn modelId="{632B7F16-81B9-2C41-824A-1A064DF54026}" type="presParOf" srcId="{BD75E5D8-E194-7842-8E7A-2D67130DEAE5}" destId="{47D51D90-5A8F-E04A-A02B-DCAC3318817C}" srcOrd="0" destOrd="0" presId="urn:microsoft.com/office/officeart/2005/8/layout/hierarchy2"/>
    <dgm:cxn modelId="{082618C2-0EAB-514A-8E81-57E9AF9FBF50}" type="presParOf" srcId="{BD75E5D8-E194-7842-8E7A-2D67130DEAE5}" destId="{6783D226-1BF5-0142-B4EC-0B1FA9BBC741}" srcOrd="1" destOrd="0" presId="urn:microsoft.com/office/officeart/2005/8/layout/hierarchy2"/>
    <dgm:cxn modelId="{1A280FF9-ADC3-9845-8E0A-7AFADFB26CB0}" type="presParOf" srcId="{8E880DD0-4C41-D945-B69E-1BADA1383C2F}" destId="{5111A0C9-0208-1B46-A970-79611502EF01}" srcOrd="4" destOrd="0" presId="urn:microsoft.com/office/officeart/2005/8/layout/hierarchy2"/>
    <dgm:cxn modelId="{CFB92F2B-0C29-6443-844C-EC8E09943774}" type="presParOf" srcId="{5111A0C9-0208-1B46-A970-79611502EF01}" destId="{097310BF-DB20-D44D-BF3F-366FFA9ABA0D}" srcOrd="0" destOrd="0" presId="urn:microsoft.com/office/officeart/2005/8/layout/hierarchy2"/>
    <dgm:cxn modelId="{B4E0820B-247F-814B-B058-6FD399F47FFF}" type="presParOf" srcId="{8E880DD0-4C41-D945-B69E-1BADA1383C2F}" destId="{B509D132-F598-894D-BE0F-3EEDCE955073}" srcOrd="5" destOrd="0" presId="urn:microsoft.com/office/officeart/2005/8/layout/hierarchy2"/>
    <dgm:cxn modelId="{985A09AD-AE1C-4042-9D4F-40704CF26D31}" type="presParOf" srcId="{B509D132-F598-894D-BE0F-3EEDCE955073}" destId="{E6D96604-5D51-C24F-9A9F-E14E700537BA}" srcOrd="0" destOrd="0" presId="urn:microsoft.com/office/officeart/2005/8/layout/hierarchy2"/>
    <dgm:cxn modelId="{086B4D3F-F551-4744-BACD-F8102F3C382E}" type="presParOf" srcId="{B509D132-F598-894D-BE0F-3EEDCE955073}" destId="{1B0BBF80-9E21-ED41-922A-CBDC8820874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4FD12-BA90-F845-B85B-292DF143CF30}">
      <dsp:nvSpPr>
        <dsp:cNvPr id="0" name=""/>
        <dsp:cNvSpPr/>
      </dsp:nvSpPr>
      <dsp:spPr>
        <a:xfrm>
          <a:off x="4890" y="1829050"/>
          <a:ext cx="2524352" cy="791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Continuous features</a:t>
          </a:r>
        </a:p>
      </dsp:txBody>
      <dsp:txXfrm>
        <a:off x="28064" y="1852224"/>
        <a:ext cx="2478004" cy="744887"/>
      </dsp:txXfrm>
    </dsp:sp>
    <dsp:sp modelId="{313A8FAA-9D17-3C45-B78B-B975B10515EA}">
      <dsp:nvSpPr>
        <dsp:cNvPr id="0" name=""/>
        <dsp:cNvSpPr/>
      </dsp:nvSpPr>
      <dsp:spPr>
        <a:xfrm>
          <a:off x="257325" y="2620286"/>
          <a:ext cx="252435" cy="1407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421"/>
              </a:lnTo>
              <a:lnTo>
                <a:pt x="252435" y="1407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166A2-6B63-074F-A9FB-56AC4C126863}">
      <dsp:nvSpPr>
        <dsp:cNvPr id="0" name=""/>
        <dsp:cNvSpPr/>
      </dsp:nvSpPr>
      <dsp:spPr>
        <a:xfrm>
          <a:off x="509761" y="2963347"/>
          <a:ext cx="3179719" cy="2128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zips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length</a:t>
          </a:r>
          <a:endParaRPr lang="pt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compartments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components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colors</a:t>
          </a:r>
          <a:endParaRPr lang="pt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Volume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functionalities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2109" y="3025695"/>
        <a:ext cx="3055023" cy="2004024"/>
      </dsp:txXfrm>
    </dsp:sp>
    <dsp:sp modelId="{61478CF4-DF74-3547-8C8E-699EBF85D6EB}">
      <dsp:nvSpPr>
        <dsp:cNvPr id="0" name=""/>
        <dsp:cNvSpPr/>
      </dsp:nvSpPr>
      <dsp:spPr>
        <a:xfrm>
          <a:off x="3865852" y="1844913"/>
          <a:ext cx="2602817" cy="853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Ordered Categorical features</a:t>
          </a:r>
        </a:p>
      </dsp:txBody>
      <dsp:txXfrm>
        <a:off x="3890858" y="1869919"/>
        <a:ext cx="2552805" cy="803756"/>
      </dsp:txXfrm>
    </dsp:sp>
    <dsp:sp modelId="{DD08DC4D-F18E-9C46-AFA2-CC8F5A50B33A}">
      <dsp:nvSpPr>
        <dsp:cNvPr id="0" name=""/>
        <dsp:cNvSpPr/>
      </dsp:nvSpPr>
      <dsp:spPr>
        <a:xfrm>
          <a:off x="4126133" y="2698682"/>
          <a:ext cx="168451" cy="1024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4901"/>
              </a:lnTo>
              <a:lnTo>
                <a:pt x="168451" y="10249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75EB2-5338-DE44-A420-8A7B12CB8DB2}">
      <dsp:nvSpPr>
        <dsp:cNvPr id="0" name=""/>
        <dsp:cNvSpPr/>
      </dsp:nvSpPr>
      <dsp:spPr>
        <a:xfrm>
          <a:off x="4294585" y="3037461"/>
          <a:ext cx="2195590" cy="13722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Metal type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type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Inner</a:t>
          </a: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material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34777" y="3077653"/>
        <a:ext cx="2115206" cy="1291859"/>
      </dsp:txXfrm>
    </dsp:sp>
    <dsp:sp modelId="{95D2A982-E93F-DF4C-9621-BAF12E1C7D5F}">
      <dsp:nvSpPr>
        <dsp:cNvPr id="0" name=""/>
        <dsp:cNvSpPr/>
      </dsp:nvSpPr>
      <dsp:spPr>
        <a:xfrm>
          <a:off x="7129514" y="1780582"/>
          <a:ext cx="2495836" cy="851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Unordered Categorical features</a:t>
          </a:r>
        </a:p>
      </dsp:txBody>
      <dsp:txXfrm>
        <a:off x="7154454" y="1805522"/>
        <a:ext cx="2445956" cy="801638"/>
      </dsp:txXfrm>
    </dsp:sp>
    <dsp:sp modelId="{1D585B9C-627B-2442-BA8F-6266AB3B1CAE}">
      <dsp:nvSpPr>
        <dsp:cNvPr id="0" name=""/>
        <dsp:cNvSpPr/>
      </dsp:nvSpPr>
      <dsp:spPr>
        <a:xfrm>
          <a:off x="7379098" y="2632101"/>
          <a:ext cx="264047" cy="1077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7650"/>
              </a:lnTo>
              <a:lnTo>
                <a:pt x="264047" y="1077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7450E-F946-3643-9B09-001FA44D7355}">
      <dsp:nvSpPr>
        <dsp:cNvPr id="0" name=""/>
        <dsp:cNvSpPr/>
      </dsp:nvSpPr>
      <dsp:spPr>
        <a:xfrm>
          <a:off x="7643145" y="3023629"/>
          <a:ext cx="2195590" cy="13722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Brand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Accessories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Bag style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Major color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Skin Type</a:t>
          </a:r>
        </a:p>
      </dsp:txBody>
      <dsp:txXfrm>
        <a:off x="7683337" y="3063821"/>
        <a:ext cx="2115206" cy="1291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B7AF6-9D15-A14F-A5E6-5A6FE4D87898}">
      <dsp:nvSpPr>
        <dsp:cNvPr id="0" name=""/>
        <dsp:cNvSpPr/>
      </dsp:nvSpPr>
      <dsp:spPr>
        <a:xfrm>
          <a:off x="609525" y="1292702"/>
          <a:ext cx="2419770" cy="21151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3A37D-ADF1-C642-86D1-36F8415A58FD}">
      <dsp:nvSpPr>
        <dsp:cNvPr id="0" name=""/>
        <dsp:cNvSpPr/>
      </dsp:nvSpPr>
      <dsp:spPr>
        <a:xfrm>
          <a:off x="4582" y="1745351"/>
          <a:ext cx="1209885" cy="1209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Input Data</a:t>
          </a:r>
        </a:p>
      </dsp:txBody>
      <dsp:txXfrm>
        <a:off x="181766" y="1922535"/>
        <a:ext cx="855517" cy="855517"/>
      </dsp:txXfrm>
    </dsp:sp>
    <dsp:sp modelId="{B344DF0E-B221-B240-8D10-DF0FAAE1DC25}">
      <dsp:nvSpPr>
        <dsp:cNvPr id="0" name=""/>
        <dsp:cNvSpPr/>
      </dsp:nvSpPr>
      <dsp:spPr>
        <a:xfrm>
          <a:off x="3785473" y="1292702"/>
          <a:ext cx="2419770" cy="21151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Dropout = 0.5</a:t>
          </a:r>
        </a:p>
      </dsp:txBody>
      <dsp:txXfrm>
        <a:off x="4390416" y="1609979"/>
        <a:ext cx="1179638" cy="1480629"/>
      </dsp:txXfrm>
    </dsp:sp>
    <dsp:sp modelId="{B12586A6-7A28-D846-B056-BAB5A448E02F}">
      <dsp:nvSpPr>
        <dsp:cNvPr id="0" name=""/>
        <dsp:cNvSpPr/>
      </dsp:nvSpPr>
      <dsp:spPr>
        <a:xfrm>
          <a:off x="3180531" y="1745351"/>
          <a:ext cx="1209885" cy="1209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 Neurons</a:t>
          </a:r>
        </a:p>
      </dsp:txBody>
      <dsp:txXfrm>
        <a:off x="3357715" y="1922535"/>
        <a:ext cx="855517" cy="855517"/>
      </dsp:txXfrm>
    </dsp:sp>
    <dsp:sp modelId="{14CEF65D-36B9-D749-8933-A7E9AC0F1CF2}">
      <dsp:nvSpPr>
        <dsp:cNvPr id="0" name=""/>
        <dsp:cNvSpPr/>
      </dsp:nvSpPr>
      <dsp:spPr>
        <a:xfrm>
          <a:off x="6961421" y="1292702"/>
          <a:ext cx="2419770" cy="21151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Dropout=0.2</a:t>
          </a:r>
        </a:p>
      </dsp:txBody>
      <dsp:txXfrm>
        <a:off x="7566364" y="1609979"/>
        <a:ext cx="1179638" cy="1480629"/>
      </dsp:txXfrm>
    </dsp:sp>
    <dsp:sp modelId="{FE980096-0D74-484C-98D5-767120228403}">
      <dsp:nvSpPr>
        <dsp:cNvPr id="0" name=""/>
        <dsp:cNvSpPr/>
      </dsp:nvSpPr>
      <dsp:spPr>
        <a:xfrm>
          <a:off x="6356479" y="1745351"/>
          <a:ext cx="1209885" cy="1209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 Neurons</a:t>
          </a:r>
        </a:p>
      </dsp:txBody>
      <dsp:txXfrm>
        <a:off x="6533663" y="1922535"/>
        <a:ext cx="855517" cy="8555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B6E92-DE58-C34F-BD7C-3CD747FD40D1}">
      <dsp:nvSpPr>
        <dsp:cNvPr id="0" name=""/>
        <dsp:cNvSpPr/>
      </dsp:nvSpPr>
      <dsp:spPr>
        <a:xfrm>
          <a:off x="21209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6200000">
        <a:off x="-673797" y="695006"/>
        <a:ext cx="1744609" cy="354595"/>
      </dsp:txXfrm>
    </dsp:sp>
    <dsp:sp modelId="{5D5B3F55-E157-0445-BDC7-1B357F166A71}">
      <dsp:nvSpPr>
        <dsp:cNvPr id="0" name=""/>
        <dsp:cNvSpPr/>
      </dsp:nvSpPr>
      <dsp:spPr>
        <a:xfrm>
          <a:off x="375804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/>
            <a:t>Convolution 5x5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/>
            <a:t>6 filters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 err="1"/>
            <a:t>ReLU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 err="1"/>
            <a:t>MaxPool</a:t>
          </a:r>
          <a:r>
            <a:rPr lang="en-US" sz="2000" kern="1200" dirty="0"/>
            <a:t> 2x2</a:t>
          </a:r>
        </a:p>
      </dsp:txBody>
      <dsp:txXfrm>
        <a:off x="375804" y="0"/>
        <a:ext cx="1320867" cy="2127572"/>
      </dsp:txXfrm>
    </dsp:sp>
    <dsp:sp modelId="{13701000-29B1-1F4F-8286-61BE7548FFFB}">
      <dsp:nvSpPr>
        <dsp:cNvPr id="0" name=""/>
        <dsp:cNvSpPr/>
      </dsp:nvSpPr>
      <dsp:spPr>
        <a:xfrm>
          <a:off x="1843297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6200000">
        <a:off x="1148290" y="695006"/>
        <a:ext cx="1744609" cy="354595"/>
      </dsp:txXfrm>
    </dsp:sp>
    <dsp:sp modelId="{604C1268-420D-344F-B201-BB128B2CD067}">
      <dsp:nvSpPr>
        <dsp:cNvPr id="0" name=""/>
        <dsp:cNvSpPr/>
      </dsp:nvSpPr>
      <dsp:spPr>
        <a:xfrm rot="5400000">
          <a:off x="1657810" y="852698"/>
          <a:ext cx="312643" cy="26594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70600B1-3A56-F14B-82E6-6B9DEC1A3818}">
      <dsp:nvSpPr>
        <dsp:cNvPr id="0" name=""/>
        <dsp:cNvSpPr/>
      </dsp:nvSpPr>
      <dsp:spPr>
        <a:xfrm>
          <a:off x="2197892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Convolutio</a:t>
          </a:r>
          <a:r>
            <a:rPr lang="en-US" sz="2000" kern="1200" dirty="0"/>
            <a:t> 5x5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16 filters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ReLu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MaxPool</a:t>
          </a:r>
          <a:r>
            <a:rPr lang="en-US" sz="2000" kern="1200"/>
            <a:t> 2x2</a:t>
          </a:r>
        </a:p>
      </dsp:txBody>
      <dsp:txXfrm>
        <a:off x="2197892" y="0"/>
        <a:ext cx="1320867" cy="2127572"/>
      </dsp:txXfrm>
    </dsp:sp>
    <dsp:sp modelId="{46128B9F-1AFC-9F44-A7AE-FC8AA9F763EA}">
      <dsp:nvSpPr>
        <dsp:cNvPr id="0" name=""/>
        <dsp:cNvSpPr/>
      </dsp:nvSpPr>
      <dsp:spPr>
        <a:xfrm>
          <a:off x="3710437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 </a:t>
          </a:r>
        </a:p>
      </dsp:txBody>
      <dsp:txXfrm rot="16200000">
        <a:off x="3015430" y="695006"/>
        <a:ext cx="1744609" cy="354595"/>
      </dsp:txXfrm>
    </dsp:sp>
    <dsp:sp modelId="{1F6E6BE5-8BFF-4045-A383-199A0A124726}">
      <dsp:nvSpPr>
        <dsp:cNvPr id="0" name=""/>
        <dsp:cNvSpPr/>
      </dsp:nvSpPr>
      <dsp:spPr>
        <a:xfrm rot="5400000">
          <a:off x="3560830" y="851050"/>
          <a:ext cx="312643" cy="26594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1B367D2-B425-F046-ABB2-95C5736A89BF}">
      <dsp:nvSpPr>
        <dsp:cNvPr id="0" name=""/>
        <dsp:cNvSpPr/>
      </dsp:nvSpPr>
      <dsp:spPr>
        <a:xfrm>
          <a:off x="4065032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Convolution 5x5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6 filters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ReLu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MaxPool</a:t>
          </a:r>
          <a:r>
            <a:rPr lang="en-US" sz="2000" kern="1200"/>
            <a:t> 2x2</a:t>
          </a:r>
        </a:p>
      </dsp:txBody>
      <dsp:txXfrm>
        <a:off x="4065032" y="0"/>
        <a:ext cx="1320867" cy="2127572"/>
      </dsp:txXfrm>
    </dsp:sp>
    <dsp:sp modelId="{5FD19CE5-9B64-BE4D-A24D-402C4074B26B}">
      <dsp:nvSpPr>
        <dsp:cNvPr id="0" name=""/>
        <dsp:cNvSpPr/>
      </dsp:nvSpPr>
      <dsp:spPr>
        <a:xfrm>
          <a:off x="5510988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6200000">
        <a:off x="4815981" y="695006"/>
        <a:ext cx="1744609" cy="354595"/>
      </dsp:txXfrm>
    </dsp:sp>
    <dsp:sp modelId="{E99310A6-AD32-0B40-BECE-6E102777451A}">
      <dsp:nvSpPr>
        <dsp:cNvPr id="0" name=""/>
        <dsp:cNvSpPr/>
      </dsp:nvSpPr>
      <dsp:spPr>
        <a:xfrm rot="5400000">
          <a:off x="5360583" y="852698"/>
          <a:ext cx="312643" cy="26594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48C734E-4084-2A4A-8975-6DEBC7A1E9E1}">
      <dsp:nvSpPr>
        <dsp:cNvPr id="0" name=""/>
        <dsp:cNvSpPr/>
      </dsp:nvSpPr>
      <dsp:spPr>
        <a:xfrm>
          <a:off x="5865583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FC Layer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120 and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84 neurons</a:t>
          </a:r>
        </a:p>
      </dsp:txBody>
      <dsp:txXfrm>
        <a:off x="5865583" y="0"/>
        <a:ext cx="1320867" cy="21275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1835A-904E-314C-B2FD-197C07496614}">
      <dsp:nvSpPr>
        <dsp:cNvPr id="0" name=""/>
        <dsp:cNvSpPr/>
      </dsp:nvSpPr>
      <dsp:spPr>
        <a:xfrm>
          <a:off x="0" y="1686640"/>
          <a:ext cx="1636237" cy="818118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Final Set of Features</a:t>
          </a:r>
        </a:p>
      </dsp:txBody>
      <dsp:txXfrm>
        <a:off x="23962" y="1710602"/>
        <a:ext cx="1588313" cy="770194"/>
      </dsp:txXfrm>
    </dsp:sp>
    <dsp:sp modelId="{73708F9A-4B79-0246-9A2E-67E18D218FC0}">
      <dsp:nvSpPr>
        <dsp:cNvPr id="0" name=""/>
        <dsp:cNvSpPr/>
      </dsp:nvSpPr>
      <dsp:spPr>
        <a:xfrm rot="18021149">
          <a:off x="1314185" y="1518459"/>
          <a:ext cx="1302056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302056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32662" y="1501354"/>
        <a:ext cx="65102" cy="65102"/>
      </dsp:txXfrm>
    </dsp:sp>
    <dsp:sp modelId="{DD28717E-9A46-FB48-8F3D-21D3FB246AEC}">
      <dsp:nvSpPr>
        <dsp:cNvPr id="0" name=""/>
        <dsp:cNvSpPr/>
      </dsp:nvSpPr>
      <dsp:spPr>
        <a:xfrm>
          <a:off x="2294190" y="563052"/>
          <a:ext cx="1636237" cy="8181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Categorical</a:t>
          </a:r>
        </a:p>
      </dsp:txBody>
      <dsp:txXfrm>
        <a:off x="2318152" y="587014"/>
        <a:ext cx="1588313" cy="770194"/>
      </dsp:txXfrm>
    </dsp:sp>
    <dsp:sp modelId="{C251441F-05DD-2F4B-AC82-D14974F0BE76}">
      <dsp:nvSpPr>
        <dsp:cNvPr id="0" name=""/>
        <dsp:cNvSpPr/>
      </dsp:nvSpPr>
      <dsp:spPr>
        <a:xfrm rot="19457599">
          <a:off x="3854668" y="721456"/>
          <a:ext cx="806012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806012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37524" y="716752"/>
        <a:ext cx="40300" cy="40300"/>
      </dsp:txXfrm>
    </dsp:sp>
    <dsp:sp modelId="{B56514D8-CE5B-5F49-966D-1DC8ED210714}">
      <dsp:nvSpPr>
        <dsp:cNvPr id="0" name=""/>
        <dsp:cNvSpPr/>
      </dsp:nvSpPr>
      <dsp:spPr>
        <a:xfrm>
          <a:off x="4584922" y="92634"/>
          <a:ext cx="1636237" cy="8181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Skin Type</a:t>
          </a:r>
        </a:p>
      </dsp:txBody>
      <dsp:txXfrm>
        <a:off x="4608884" y="116596"/>
        <a:ext cx="1588313" cy="770194"/>
      </dsp:txXfrm>
    </dsp:sp>
    <dsp:sp modelId="{178C4708-9B4E-CE47-B505-D2F398431ECA}">
      <dsp:nvSpPr>
        <dsp:cNvPr id="0" name=""/>
        <dsp:cNvSpPr/>
      </dsp:nvSpPr>
      <dsp:spPr>
        <a:xfrm rot="2142401">
          <a:off x="3854668" y="1191874"/>
          <a:ext cx="806012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806012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37524" y="1187171"/>
        <a:ext cx="40300" cy="40300"/>
      </dsp:txXfrm>
    </dsp:sp>
    <dsp:sp modelId="{C1480EDD-985B-C247-8271-449965B9C361}">
      <dsp:nvSpPr>
        <dsp:cNvPr id="0" name=""/>
        <dsp:cNvSpPr/>
      </dsp:nvSpPr>
      <dsp:spPr>
        <a:xfrm>
          <a:off x="4584922" y="1033471"/>
          <a:ext cx="1636237" cy="8181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Brand</a:t>
          </a:r>
        </a:p>
      </dsp:txBody>
      <dsp:txXfrm>
        <a:off x="4608884" y="1057433"/>
        <a:ext cx="1588313" cy="770194"/>
      </dsp:txXfrm>
    </dsp:sp>
    <dsp:sp modelId="{F75FC7E5-436E-FE4F-9DDD-E85F97A7F58A}">
      <dsp:nvSpPr>
        <dsp:cNvPr id="0" name=""/>
        <dsp:cNvSpPr/>
      </dsp:nvSpPr>
      <dsp:spPr>
        <a:xfrm rot="3709663">
          <a:off x="1268413" y="2694505"/>
          <a:ext cx="1393600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393600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30373" y="2675111"/>
        <a:ext cx="69680" cy="69680"/>
      </dsp:txXfrm>
    </dsp:sp>
    <dsp:sp modelId="{7E29514B-3941-E64E-B1EC-FD9255E91A36}">
      <dsp:nvSpPr>
        <dsp:cNvPr id="0" name=""/>
        <dsp:cNvSpPr/>
      </dsp:nvSpPr>
      <dsp:spPr>
        <a:xfrm>
          <a:off x="2294190" y="2915144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Numerical</a:t>
          </a:r>
        </a:p>
      </dsp:txBody>
      <dsp:txXfrm>
        <a:off x="2318152" y="2939106"/>
        <a:ext cx="1588313" cy="770194"/>
      </dsp:txXfrm>
    </dsp:sp>
    <dsp:sp modelId="{3DE8C101-3FBE-FE45-A7B6-DDF7B8B68125}">
      <dsp:nvSpPr>
        <dsp:cNvPr id="0" name=""/>
        <dsp:cNvSpPr/>
      </dsp:nvSpPr>
      <dsp:spPr>
        <a:xfrm>
          <a:off x="3930427" y="3308756"/>
          <a:ext cx="654494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654494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41312" y="3307841"/>
        <a:ext cx="32724" cy="32724"/>
      </dsp:txXfrm>
    </dsp:sp>
    <dsp:sp modelId="{0EA61114-A31B-2341-82C5-64C8A73B6AA9}">
      <dsp:nvSpPr>
        <dsp:cNvPr id="0" name=""/>
        <dsp:cNvSpPr/>
      </dsp:nvSpPr>
      <dsp:spPr>
        <a:xfrm>
          <a:off x="4584922" y="2915144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Fuzzy approximation </a:t>
          </a:r>
        </a:p>
      </dsp:txBody>
      <dsp:txXfrm>
        <a:off x="4608884" y="2939106"/>
        <a:ext cx="1588313" cy="770194"/>
      </dsp:txXfrm>
    </dsp:sp>
    <dsp:sp modelId="{C1DCA49A-F318-1342-A039-627D52D3A458}">
      <dsp:nvSpPr>
        <dsp:cNvPr id="0" name=""/>
        <dsp:cNvSpPr/>
      </dsp:nvSpPr>
      <dsp:spPr>
        <a:xfrm rot="18289469">
          <a:off x="5975359" y="2838338"/>
          <a:ext cx="1146096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146096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19754" y="2825132"/>
        <a:ext cx="57304" cy="57304"/>
      </dsp:txXfrm>
    </dsp:sp>
    <dsp:sp modelId="{0C49C5AD-A469-F345-BBC5-47681F65BA67}">
      <dsp:nvSpPr>
        <dsp:cNvPr id="0" name=""/>
        <dsp:cNvSpPr/>
      </dsp:nvSpPr>
      <dsp:spPr>
        <a:xfrm>
          <a:off x="6875654" y="1974307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Volume</a:t>
          </a:r>
        </a:p>
      </dsp:txBody>
      <dsp:txXfrm>
        <a:off x="6899616" y="1998269"/>
        <a:ext cx="1588313" cy="770194"/>
      </dsp:txXfrm>
    </dsp:sp>
    <dsp:sp modelId="{B9824F6E-58B6-F443-BE25-F0B91EE71BE4}">
      <dsp:nvSpPr>
        <dsp:cNvPr id="0" name=""/>
        <dsp:cNvSpPr/>
      </dsp:nvSpPr>
      <dsp:spPr>
        <a:xfrm>
          <a:off x="6221159" y="3308756"/>
          <a:ext cx="654494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654494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32044" y="3307841"/>
        <a:ext cx="32724" cy="32724"/>
      </dsp:txXfrm>
    </dsp:sp>
    <dsp:sp modelId="{47D51D90-5A8F-E04A-A02B-DCAC3318817C}">
      <dsp:nvSpPr>
        <dsp:cNvPr id="0" name=""/>
        <dsp:cNvSpPr/>
      </dsp:nvSpPr>
      <dsp:spPr>
        <a:xfrm>
          <a:off x="6875654" y="2915144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Number of Colors</a:t>
          </a:r>
        </a:p>
      </dsp:txBody>
      <dsp:txXfrm>
        <a:off x="6899616" y="2939106"/>
        <a:ext cx="1588313" cy="770194"/>
      </dsp:txXfrm>
    </dsp:sp>
    <dsp:sp modelId="{5111A0C9-0208-1B46-A970-79611502EF01}">
      <dsp:nvSpPr>
        <dsp:cNvPr id="0" name=""/>
        <dsp:cNvSpPr/>
      </dsp:nvSpPr>
      <dsp:spPr>
        <a:xfrm rot="3310531">
          <a:off x="5975359" y="3779174"/>
          <a:ext cx="1146096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146096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19754" y="3765969"/>
        <a:ext cx="57304" cy="57304"/>
      </dsp:txXfrm>
    </dsp:sp>
    <dsp:sp modelId="{E6D96604-5D51-C24F-9A9F-E14E700537BA}">
      <dsp:nvSpPr>
        <dsp:cNvPr id="0" name=""/>
        <dsp:cNvSpPr/>
      </dsp:nvSpPr>
      <dsp:spPr>
        <a:xfrm>
          <a:off x="6875654" y="3855980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Number of Colors, Volume</a:t>
          </a:r>
        </a:p>
      </dsp:txBody>
      <dsp:txXfrm>
        <a:off x="6899616" y="3879942"/>
        <a:ext cx="1588313" cy="770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6F43B-D75A-4F47-B16A-2CD17E71135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3CF92-0D25-A344-AD74-563F6BA03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2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4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80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56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2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2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57BC5-8CB2-8542-A8F1-01C43D523A86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3B61-05E1-1A43-8FD8-586E403584BE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37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9DF4-0FBD-6B42-9B16-879BDA74F7DE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964B1-0836-6242-9421-02C3C77D9351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7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154F-20BA-5746-BA74-F5DC5A2EFCA3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742-F427-7C47-8A68-3061A83B9230}" type="datetime1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8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3F40-0D92-5840-86DD-90CC866CDAC1}" type="datetime1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2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4EF9-7AB2-8B43-8C3B-FEAD5AE0F80B}" type="datetime1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4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9CBA-2302-DE46-8CD1-3E185F6C25A3}" type="datetime1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C02FF-278D-AE40-ABC0-EC978B7AB170}" type="datetime1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55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9F54-8031-3846-8042-E1B8E4E7DD63}" type="datetime1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1D84A-459A-3946-974F-5B28374DDFCF}" type="datetime1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5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24FB-16C8-7345-89CD-57FF77EC1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334" y="1116111"/>
            <a:ext cx="9776177" cy="1028778"/>
          </a:xfrm>
        </p:spPr>
        <p:txBody>
          <a:bodyPr/>
          <a:lstStyle/>
          <a:p>
            <a:r>
              <a:rPr 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Luxury Handbag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0802B-9681-494A-B140-0F8294FE7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7555" y="2603638"/>
            <a:ext cx="5331178" cy="147165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Abinaya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Manimaran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Ananya Singh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Deepika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BF602-0F85-1F43-AF58-100F1873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A87B1F-91A0-6E41-8147-2C9B53BAB8BD}"/>
              </a:ext>
            </a:extLst>
          </p:cNvPr>
          <p:cNvSpPr txBox="1">
            <a:spLocks/>
          </p:cNvSpPr>
          <p:nvPr/>
        </p:nvSpPr>
        <p:spPr>
          <a:xfrm>
            <a:off x="2275504" y="4425950"/>
            <a:ext cx="7595835" cy="72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 500 : Neural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Computational Intelligence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1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EE2E-1D58-BA46-95EF-670D232E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2" y="274732"/>
            <a:ext cx="10309413" cy="14859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INTIAL MODEL 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FEATURES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05CE6-69DC-8349-8AFB-470EE37B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BB4430-53B2-5A45-9E25-070B7E41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480076"/>
              </p:ext>
            </p:extLst>
          </p:nvPr>
        </p:nvGraphicFramePr>
        <p:xfrm>
          <a:off x="1845733" y="1636713"/>
          <a:ext cx="9050868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956">
                  <a:extLst>
                    <a:ext uri="{9D8B030D-6E8A-4147-A177-3AD203B41FA5}">
                      <a16:colId xmlns:a16="http://schemas.microsoft.com/office/drawing/2014/main" val="2188143192"/>
                    </a:ext>
                  </a:extLst>
                </a:gridCol>
                <a:gridCol w="3016956">
                  <a:extLst>
                    <a:ext uri="{9D8B030D-6E8A-4147-A177-3AD203B41FA5}">
                      <a16:colId xmlns:a16="http://schemas.microsoft.com/office/drawing/2014/main" val="804249747"/>
                    </a:ext>
                  </a:extLst>
                </a:gridCol>
                <a:gridCol w="3016956">
                  <a:extLst>
                    <a:ext uri="{9D8B030D-6E8A-4147-A177-3AD203B41FA5}">
                      <a16:colId xmlns:a16="http://schemas.microsoft.com/office/drawing/2014/main" val="2312972501"/>
                    </a:ext>
                  </a:extLst>
                </a:gridCol>
              </a:tblGrid>
              <a:tr h="98193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R^2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543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4248.90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51332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2231.86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0.477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26119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Lasso(Alpha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6028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SVR(kernel = Poly)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3359.31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2152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C55D16-E874-4A45-AD8F-32F72B28166F}"/>
              </a:ext>
            </a:extLst>
          </p:cNvPr>
          <p:cNvSpPr txBox="1"/>
          <p:nvPr/>
        </p:nvSpPr>
        <p:spPr>
          <a:xfrm>
            <a:off x="4207933" y="5668558"/>
            <a:ext cx="377613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Overfitting!</a:t>
            </a:r>
          </a:p>
        </p:txBody>
      </p:sp>
    </p:spTree>
    <p:extLst>
      <p:ext uri="{BB962C8B-B14F-4D97-AF65-F5344CB8AC3E}">
        <p14:creationId xmlns:p14="http://schemas.microsoft.com/office/powerpoint/2010/main" val="20984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F3C9-1B46-D841-AB57-B90A23EE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61" y="0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		MULTI LAYER PERCEPTRONS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DE0DE-538B-634B-A279-3D849B7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F745B9-593B-E949-8CE7-A6B8A8CE9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89599"/>
              </p:ext>
            </p:extLst>
          </p:nvPr>
        </p:nvGraphicFramePr>
        <p:xfrm>
          <a:off x="1058386" y="702230"/>
          <a:ext cx="9385775" cy="470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BC750F-8C32-4340-8D29-C4D6C3417E54}"/>
              </a:ext>
            </a:extLst>
          </p:cNvPr>
          <p:cNvSpPr txBox="1"/>
          <p:nvPr/>
        </p:nvSpPr>
        <p:spPr>
          <a:xfrm>
            <a:off x="4964443" y="4244027"/>
            <a:ext cx="2622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–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 –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- 0.01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– 1000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5708F-4488-714E-8224-D5281C2C2CC9}"/>
              </a:ext>
            </a:extLst>
          </p:cNvPr>
          <p:cNvSpPr txBox="1"/>
          <p:nvPr/>
        </p:nvSpPr>
        <p:spPr>
          <a:xfrm>
            <a:off x="4784890" y="5694105"/>
            <a:ext cx="26222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RMSE = 4159.08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C4A800-A51F-A146-99EA-BC0FB0E926B2}"/>
              </a:ext>
            </a:extLst>
          </p:cNvPr>
          <p:cNvSpPr/>
          <p:nvPr/>
        </p:nvSpPr>
        <p:spPr>
          <a:xfrm>
            <a:off x="10672761" y="2398816"/>
            <a:ext cx="1301459" cy="124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Identity Neuron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EE42E-F682-3144-BB75-8EBCFE232CC8}"/>
              </a:ext>
            </a:extLst>
          </p:cNvPr>
          <p:cNvSpPr txBox="1"/>
          <p:nvPr/>
        </p:nvSpPr>
        <p:spPr>
          <a:xfrm>
            <a:off x="4166885" y="6356350"/>
            <a:ext cx="4335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MLP converges slowly and is unstable</a:t>
            </a:r>
          </a:p>
        </p:txBody>
      </p:sp>
    </p:spTree>
    <p:extLst>
      <p:ext uri="{BB962C8B-B14F-4D97-AF65-F5344CB8AC3E}">
        <p14:creationId xmlns:p14="http://schemas.microsoft.com/office/powerpoint/2010/main" val="25959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EB5C-B409-D143-B931-C2C9A6D36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80" y="-99276"/>
            <a:ext cx="9601200" cy="14859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4B51E-E58A-334F-8B32-229D1FD6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81" y="1412875"/>
            <a:ext cx="5451786" cy="450185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scrapper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views for the same price 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628 images – Train/Test :80/20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Resized images to 32 x 32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 Processing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endParaRPr 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flipping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zoom and crop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AAC718-D81A-C942-B6AF-AF97C002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46A2F-E6D7-CF4D-BBFA-1B713E69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021" y="962193"/>
            <a:ext cx="5423690" cy="777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E5CE9-CD5E-104D-B996-77D2BC713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21" y="1739715"/>
            <a:ext cx="5422392" cy="769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6E809-088C-EA45-BD5A-31F75D3A5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21" y="2517237"/>
            <a:ext cx="5422392" cy="697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7E066E-69C4-0E4D-8029-5563DD471F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7"/>
          <a:stretch/>
        </p:blipFill>
        <p:spPr>
          <a:xfrm>
            <a:off x="6600627" y="3222723"/>
            <a:ext cx="5451786" cy="694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EE9D-D9D3-2F4F-A1ED-31A8C6E12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618" y="3936530"/>
            <a:ext cx="5435795" cy="694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39A56-E67F-7E41-A22D-73E1C005E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627" y="4650337"/>
            <a:ext cx="5440680" cy="666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96E71-C7A8-244D-8EA9-D6DEB8172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627" y="5317135"/>
            <a:ext cx="5440680" cy="686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8940AC-F8DD-EF4B-8D9C-A37BFD496D47}"/>
              </a:ext>
            </a:extLst>
          </p:cNvPr>
          <p:cNvSpPr txBox="1"/>
          <p:nvPr/>
        </p:nvSpPr>
        <p:spPr>
          <a:xfrm>
            <a:off x="4814885" y="6003259"/>
            <a:ext cx="22574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setup</a:t>
            </a:r>
          </a:p>
        </p:txBody>
      </p:sp>
    </p:spTree>
    <p:extLst>
      <p:ext uri="{BB962C8B-B14F-4D97-AF65-F5344CB8AC3E}">
        <p14:creationId xmlns:p14="http://schemas.microsoft.com/office/powerpoint/2010/main" val="13846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4B51E-E58A-334F-8B32-229D1FD6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8" y="321732"/>
            <a:ext cx="9601200" cy="47921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1DCC3-3499-4A4A-AD98-DE89B316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94CBD-2436-7640-90FD-A1422514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20" y="3844798"/>
            <a:ext cx="1037533" cy="902203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A20D233-D940-C140-BC6F-836FF813E0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72562"/>
              </p:ext>
            </p:extLst>
          </p:nvPr>
        </p:nvGraphicFramePr>
        <p:xfrm>
          <a:off x="2607284" y="3275395"/>
          <a:ext cx="7283965" cy="358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Extract 15">
            <a:extLst>
              <a:ext uri="{FF2B5EF4-FFF2-40B4-BE49-F238E27FC236}">
                <a16:creationId xmlns:a16="http://schemas.microsoft.com/office/drawing/2014/main" id="{76B1065A-F89F-954B-BC85-595899392602}"/>
              </a:ext>
            </a:extLst>
          </p:cNvPr>
          <p:cNvSpPr/>
          <p:nvPr/>
        </p:nvSpPr>
        <p:spPr>
          <a:xfrm rot="5400000">
            <a:off x="2306360" y="4158235"/>
            <a:ext cx="323554" cy="275330"/>
          </a:xfrm>
          <a:prstGeom prst="flowChartExtra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7586C4-2FB4-BB47-9B3D-B6299C409F2F}"/>
              </a:ext>
            </a:extLst>
          </p:cNvPr>
          <p:cNvSpPr/>
          <p:nvPr/>
        </p:nvSpPr>
        <p:spPr>
          <a:xfrm>
            <a:off x="10103173" y="3521675"/>
            <a:ext cx="1360559" cy="142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Identity neuron</a:t>
            </a:r>
          </a:p>
          <a:p>
            <a:pPr algn="ctr"/>
            <a:r>
              <a:rPr lang="en-US" dirty="0"/>
              <a:t>MSE</a:t>
            </a:r>
          </a:p>
        </p:txBody>
      </p:sp>
      <p:sp>
        <p:nvSpPr>
          <p:cNvPr id="18" name="Extract 17">
            <a:extLst>
              <a:ext uri="{FF2B5EF4-FFF2-40B4-BE49-F238E27FC236}">
                <a16:creationId xmlns:a16="http://schemas.microsoft.com/office/drawing/2014/main" id="{EB9BF8F5-ACFF-5041-BE9D-A59656D93153}"/>
              </a:ext>
            </a:extLst>
          </p:cNvPr>
          <p:cNvSpPr/>
          <p:nvPr/>
        </p:nvSpPr>
        <p:spPr>
          <a:xfrm rot="5400000">
            <a:off x="9862460" y="4129940"/>
            <a:ext cx="273015" cy="208411"/>
          </a:xfrm>
          <a:prstGeom prst="flowChartExtra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42BB8-B40B-FD4E-B969-0D8516FC04BF}"/>
              </a:ext>
            </a:extLst>
          </p:cNvPr>
          <p:cNvSpPr txBox="1"/>
          <p:nvPr/>
        </p:nvSpPr>
        <p:spPr>
          <a:xfrm>
            <a:off x="1117971" y="5919122"/>
            <a:ext cx="101536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an extra convolution layer has lower RMSE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5F803-EF82-B440-B64A-33D7DDB7F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4603" y="1160341"/>
            <a:ext cx="6649326" cy="15412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68C92-590F-3742-8620-A6E7B573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3" y="1286270"/>
            <a:ext cx="1335480" cy="116128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591BDBE-2907-964E-A4EA-3D59B9063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66" y="-31499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E96C2-7859-8944-93BD-2BA143E705E6}"/>
              </a:ext>
            </a:extLst>
          </p:cNvPr>
          <p:cNvSpPr txBox="1"/>
          <p:nvPr/>
        </p:nvSpPr>
        <p:spPr>
          <a:xfrm>
            <a:off x="5596467" y="2734871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LENET5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CB474C-5842-B34C-94D9-7F81B60BFBC9}"/>
              </a:ext>
            </a:extLst>
          </p:cNvPr>
          <p:cNvSpPr txBox="1"/>
          <p:nvPr/>
        </p:nvSpPr>
        <p:spPr>
          <a:xfrm>
            <a:off x="5507056" y="5495695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LENET5</a:t>
            </a:r>
          </a:p>
        </p:txBody>
      </p:sp>
    </p:spTree>
    <p:extLst>
      <p:ext uri="{BB962C8B-B14F-4D97-AF65-F5344CB8AC3E}">
        <p14:creationId xmlns:p14="http://schemas.microsoft.com/office/powerpoint/2010/main" val="24018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E4F1-687A-374B-907F-F2718E0F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1" y="493712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CNN 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13024-919B-0B4C-A696-5AE1F341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EB126C-5B96-4D45-8233-191431BB9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257535"/>
              </p:ext>
            </p:extLst>
          </p:nvPr>
        </p:nvGraphicFramePr>
        <p:xfrm>
          <a:off x="918210" y="2054105"/>
          <a:ext cx="10282712" cy="296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1611">
                  <a:extLst>
                    <a:ext uri="{9D8B030D-6E8A-4147-A177-3AD203B41FA5}">
                      <a16:colId xmlns:a16="http://schemas.microsoft.com/office/drawing/2014/main" val="1933040963"/>
                    </a:ext>
                  </a:extLst>
                </a:gridCol>
                <a:gridCol w="1418793">
                  <a:extLst>
                    <a:ext uri="{9D8B030D-6E8A-4147-A177-3AD203B41FA5}">
                      <a16:colId xmlns:a16="http://schemas.microsoft.com/office/drawing/2014/main" val="1507616763"/>
                    </a:ext>
                  </a:extLst>
                </a:gridCol>
                <a:gridCol w="1392308">
                  <a:extLst>
                    <a:ext uri="{9D8B030D-6E8A-4147-A177-3AD203B41FA5}">
                      <a16:colId xmlns:a16="http://schemas.microsoft.com/office/drawing/2014/main" val="2309851168"/>
                    </a:ext>
                  </a:extLst>
                </a:gridCol>
              </a:tblGrid>
              <a:tr h="395012">
                <a:tc>
                  <a:txBody>
                    <a:bodyPr/>
                    <a:lstStyle/>
                    <a:p>
                      <a:r>
                        <a:rPr lang="en-US" dirty="0"/>
                        <a:t>Model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R^2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73597"/>
                  </a:ext>
                </a:extLst>
              </a:tr>
              <a:tr h="395012">
                <a:tc>
                  <a:txBody>
                    <a:bodyPr/>
                    <a:lstStyle/>
                    <a:p>
                      <a:r>
                        <a:rPr lang="en-US"/>
                        <a:t>Lenet, batch size = 64, #epochs =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5052.8499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996682"/>
                  </a:ext>
                </a:extLst>
              </a:tr>
              <a:tr h="395012">
                <a:tc>
                  <a:txBody>
                    <a:bodyPr/>
                    <a:lstStyle/>
                    <a:p>
                      <a:r>
                        <a:rPr lang="en-US" dirty="0"/>
                        <a:t>Modified architecture, batch size = 32, #epochs =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4789.56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03423"/>
                  </a:ext>
                </a:extLst>
              </a:tr>
              <a:tr h="3950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Modified architecture, batch size = 32, #epochs = 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3963.98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63428"/>
                  </a:ext>
                </a:extLst>
              </a:tr>
              <a:tr h="691271">
                <a:tc>
                  <a:txBody>
                    <a:bodyPr/>
                    <a:lstStyle/>
                    <a:p>
                      <a:r>
                        <a:rPr lang="en-US"/>
                        <a:t>Lenet with data augmentation, batch size = 64, steps per epoch = 16, #epochs = 1000,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5903.003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375513"/>
                  </a:ext>
                </a:extLst>
              </a:tr>
              <a:tr h="691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Modified architecture with data augmentation, batch size = 64, steps per epoch = 16, #epochs =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5892.3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6195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74DFC88-C4A2-C844-986D-C5F150CD49CB}"/>
              </a:ext>
            </a:extLst>
          </p:cNvPr>
          <p:cNvSpPr txBox="1"/>
          <p:nvPr/>
        </p:nvSpPr>
        <p:spPr>
          <a:xfrm>
            <a:off x="389096" y="5598300"/>
            <a:ext cx="113409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doesn’t help due to large variance in collected data </a:t>
            </a:r>
          </a:p>
        </p:txBody>
      </p:sp>
    </p:spTree>
    <p:extLst>
      <p:ext uri="{BB962C8B-B14F-4D97-AF65-F5344CB8AC3E}">
        <p14:creationId xmlns:p14="http://schemas.microsoft.com/office/powerpoint/2010/main" val="3365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822-29E7-344D-A14E-0AAF4A0E1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393665"/>
            <a:ext cx="9048750" cy="1203916"/>
          </a:xfrm>
        </p:spPr>
        <p:txBody>
          <a:bodyPr>
            <a:normAutofit/>
          </a:bodyPr>
          <a:lstStyle/>
          <a:p>
            <a:r>
              <a:rPr lang="en-US" sz="3400" b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FUZZY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AEFBF-AD73-0545-9781-82FF1018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59" y="2432630"/>
            <a:ext cx="4010296" cy="347254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features = 7</a:t>
            </a:r>
          </a:p>
          <a:p>
            <a:r>
              <a:rPr lang="en-US" sz="280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sets of 2 features</a:t>
            </a:r>
          </a:p>
          <a:p>
            <a:r>
              <a:rPr lang="en-US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rules = 17</a:t>
            </a:r>
            <a:endParaRPr lang="en-US" sz="280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C2941C-7494-FA43-B88F-BA686CE7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192083-6404-C845-8FB9-8FB7BDC1469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80A776-E082-C642-8F64-114CFD2EA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84341"/>
              </p:ext>
            </p:extLst>
          </p:nvPr>
        </p:nvGraphicFramePr>
        <p:xfrm>
          <a:off x="4943475" y="1632514"/>
          <a:ext cx="6410325" cy="3592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455">
                  <a:extLst>
                    <a:ext uri="{9D8B030D-6E8A-4147-A177-3AD203B41FA5}">
                      <a16:colId xmlns:a16="http://schemas.microsoft.com/office/drawing/2014/main" val="2986260614"/>
                    </a:ext>
                  </a:extLst>
                </a:gridCol>
                <a:gridCol w="2373870">
                  <a:extLst>
                    <a:ext uri="{9D8B030D-6E8A-4147-A177-3AD203B41FA5}">
                      <a16:colId xmlns:a16="http://schemas.microsoft.com/office/drawing/2014/main" val="4182414689"/>
                    </a:ext>
                  </a:extLst>
                </a:gridCol>
              </a:tblGrid>
              <a:tr h="408979"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Best Combinations</a:t>
                      </a:r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RMSE</a:t>
                      </a:r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2313987117"/>
                  </a:ext>
                </a:extLst>
              </a:tr>
              <a:tr h="1021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Number of  Components,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Volume</a:t>
                      </a: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3100.421</a:t>
                      </a: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2722490270"/>
                  </a:ext>
                </a:extLst>
              </a:tr>
              <a:tr h="1021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Number of Components, Number of Colors</a:t>
                      </a: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3119.442</a:t>
                      </a: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556912477"/>
                  </a:ext>
                </a:extLst>
              </a:tr>
              <a:tr h="1021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Number of Colors,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Volume</a:t>
                      </a: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3062.386</a:t>
                      </a:r>
                    </a:p>
                    <a:p>
                      <a:pPr algn="ctr"/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24587833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716DBD-401E-9340-8C08-89FA58DACB35}"/>
              </a:ext>
            </a:extLst>
          </p:cNvPr>
          <p:cNvSpPr txBox="1"/>
          <p:nvPr/>
        </p:nvSpPr>
        <p:spPr>
          <a:xfrm>
            <a:off x="2371727" y="5643563"/>
            <a:ext cx="70723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Best combinations gave low RMSE</a:t>
            </a:r>
          </a:p>
        </p:txBody>
      </p:sp>
    </p:spTree>
    <p:extLst>
      <p:ext uri="{BB962C8B-B14F-4D97-AF65-F5344CB8AC3E}">
        <p14:creationId xmlns:p14="http://schemas.microsoft.com/office/powerpoint/2010/main" val="341954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CC4F-105B-AE4D-8379-20AF5E2B5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0" y="-36807"/>
            <a:ext cx="9601200" cy="148590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710F-CA03-4C4D-99A0-8E571FEA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3B0923-EA57-3248-93BC-56B24FE0A6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641537"/>
              </p:ext>
            </p:extLst>
          </p:nvPr>
        </p:nvGraphicFramePr>
        <p:xfrm>
          <a:off x="1466850" y="1000634"/>
          <a:ext cx="8515350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4C9481-A0CA-844E-9637-163430CD8BE5}"/>
              </a:ext>
            </a:extLst>
          </p:cNvPr>
          <p:cNvSpPr txBox="1"/>
          <p:nvPr/>
        </p:nvSpPr>
        <p:spPr>
          <a:xfrm>
            <a:off x="2014538" y="5813895"/>
            <a:ext cx="796766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Combining categorical features and fuzzy approximations of 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27619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BF98-BC3A-A648-BB1D-C2483593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57" y="183865"/>
            <a:ext cx="9601200" cy="148590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FUZZY MODEL COMBINATION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0B663-009D-E74F-ABD8-E3C75E0B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5FD450-F4DA-3147-AA89-2C6295FE4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24466"/>
              </p:ext>
            </p:extLst>
          </p:nvPr>
        </p:nvGraphicFramePr>
        <p:xfrm>
          <a:off x="3239557" y="1669765"/>
          <a:ext cx="6400800" cy="358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18814319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43680726"/>
                    </a:ext>
                  </a:extLst>
                </a:gridCol>
              </a:tblGrid>
              <a:tr h="941932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543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2591.49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51332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 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26119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Lasso 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2573.76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6028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 (kernel = poly)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2197.56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2152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A180D5-51FF-F24E-8518-A5A6E611486C}"/>
              </a:ext>
            </a:extLst>
          </p:cNvPr>
          <p:cNvSpPr txBox="1"/>
          <p:nvPr/>
        </p:nvSpPr>
        <p:spPr>
          <a:xfrm>
            <a:off x="2730595" y="5685585"/>
            <a:ext cx="70723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Improved accuracy and best result!</a:t>
            </a:r>
          </a:p>
        </p:txBody>
      </p:sp>
    </p:spTree>
    <p:extLst>
      <p:ext uri="{BB962C8B-B14F-4D97-AF65-F5344CB8AC3E}">
        <p14:creationId xmlns:p14="http://schemas.microsoft.com/office/powerpoint/2010/main" val="28310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A930-93AB-E24E-A381-D537B3DF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525890"/>
            <a:ext cx="10329863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BRAND SPECIFIC MODEL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26A6D5F-80AE-BF4D-9CFD-E4C40681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8BAF44-E2E6-1748-B4CA-E052D641F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 r="20464" b="70294"/>
          <a:stretch/>
        </p:blipFill>
        <p:spPr>
          <a:xfrm>
            <a:off x="4798217" y="1400344"/>
            <a:ext cx="2386013" cy="68657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8FCE185-F539-6745-935A-902119C99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49" t="21169" r="14501" b="27830"/>
          <a:stretch/>
        </p:blipFill>
        <p:spPr>
          <a:xfrm>
            <a:off x="4798216" y="2611141"/>
            <a:ext cx="2386014" cy="68657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71BE46C-D788-724E-B265-1EB2D2961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32" b="24306"/>
          <a:stretch/>
        </p:blipFill>
        <p:spPr>
          <a:xfrm>
            <a:off x="8448673" y="1664306"/>
            <a:ext cx="2703092" cy="1990725"/>
          </a:xfrm>
          <a:prstGeom prst="rect">
            <a:avLst/>
          </a:prstGeom>
        </p:spPr>
      </p:pic>
      <p:pic>
        <p:nvPicPr>
          <p:cNvPr id="13" name="Picture 1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F2052D9-644A-AF4D-ABA8-0202E91C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082" y="1512953"/>
            <a:ext cx="2889396" cy="1675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287EBF-6D84-7D43-AA3D-1FB3248EE5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90" t="14594" r="16687" b="14594"/>
          <a:stretch/>
        </p:blipFill>
        <p:spPr>
          <a:xfrm>
            <a:off x="3441382" y="3790718"/>
            <a:ext cx="2174136" cy="2179997"/>
          </a:xfrm>
          <a:prstGeom prst="rect">
            <a:avLst/>
          </a:prstGeom>
        </p:spPr>
      </p:pic>
      <p:pic>
        <p:nvPicPr>
          <p:cNvPr id="17" name="Picture 1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C29F291-78A1-C74A-A556-2C8A55BADB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26" r="21733"/>
          <a:stretch/>
        </p:blipFill>
        <p:spPr>
          <a:xfrm>
            <a:off x="6716219" y="3869068"/>
            <a:ext cx="1945853" cy="21799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3E249E-3FA7-4A49-B3F3-9EB48F41DB87}"/>
              </a:ext>
            </a:extLst>
          </p:cNvPr>
          <p:cNvSpPr txBox="1"/>
          <p:nvPr/>
        </p:nvSpPr>
        <p:spPr>
          <a:xfrm>
            <a:off x="10770918" y="2353743"/>
            <a:ext cx="8448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673.63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008C5-6D8A-A443-A14D-812C7EACE9AA}"/>
              </a:ext>
            </a:extLst>
          </p:cNvPr>
          <p:cNvSpPr txBox="1"/>
          <p:nvPr/>
        </p:nvSpPr>
        <p:spPr>
          <a:xfrm>
            <a:off x="2743200" y="4546027"/>
            <a:ext cx="9832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1479.66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23F3-D481-344C-865C-E3BC514DF7B3}"/>
              </a:ext>
            </a:extLst>
          </p:cNvPr>
          <p:cNvSpPr txBox="1"/>
          <p:nvPr/>
        </p:nvSpPr>
        <p:spPr>
          <a:xfrm>
            <a:off x="423333" y="2426475"/>
            <a:ext cx="9977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6222.89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C1D73F-E3BB-5B4F-96EF-223E43DBB56B}"/>
              </a:ext>
            </a:extLst>
          </p:cNvPr>
          <p:cNvSpPr txBox="1"/>
          <p:nvPr/>
        </p:nvSpPr>
        <p:spPr>
          <a:xfrm>
            <a:off x="5506432" y="2013508"/>
            <a:ext cx="9695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297.66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E894D1-CF69-7E48-B867-E4783A04DEEC}"/>
              </a:ext>
            </a:extLst>
          </p:cNvPr>
          <p:cNvSpPr txBox="1"/>
          <p:nvPr/>
        </p:nvSpPr>
        <p:spPr>
          <a:xfrm>
            <a:off x="5487590" y="3244334"/>
            <a:ext cx="12168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1262.27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BB91C-B04D-9C49-9FCB-1526AFA7AD76}"/>
              </a:ext>
            </a:extLst>
          </p:cNvPr>
          <p:cNvSpPr txBox="1"/>
          <p:nvPr/>
        </p:nvSpPr>
        <p:spPr>
          <a:xfrm>
            <a:off x="8282518" y="4594475"/>
            <a:ext cx="11662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795.00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FF265-8762-5C4F-8B0E-9E4335F77DC0}"/>
              </a:ext>
            </a:extLst>
          </p:cNvPr>
          <p:cNvSpPr txBox="1"/>
          <p:nvPr/>
        </p:nvSpPr>
        <p:spPr>
          <a:xfrm>
            <a:off x="2125472" y="6220234"/>
            <a:ext cx="773150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Brand specific models work for some brands(Celine)</a:t>
            </a:r>
          </a:p>
        </p:txBody>
      </p:sp>
    </p:spTree>
    <p:extLst>
      <p:ext uri="{BB962C8B-B14F-4D97-AF65-F5344CB8AC3E}">
        <p14:creationId xmlns:p14="http://schemas.microsoft.com/office/powerpoint/2010/main" val="25697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F9E7-C3E6-4349-BB36-168C700A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28B8-DF57-2A4D-950F-A2EB768CC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75" y="1708150"/>
            <a:ext cx="6793000" cy="4806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number of data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data across different brands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features were not available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 type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hours to manufacture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of skin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year and season</a:t>
            </a:r>
          </a:p>
          <a:p>
            <a:pPr>
              <a:buFont typeface="Wingdings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07D25-2475-CF4C-A0BE-A38B7637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192083-6404-C845-8FB9-8FB7BDC1469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bunch of items that are sitting on a chair&#10;&#10;Description automatically generated">
            <a:extLst>
              <a:ext uri="{FF2B5EF4-FFF2-40B4-BE49-F238E27FC236}">
                <a16:creationId xmlns:a16="http://schemas.microsoft.com/office/drawing/2014/main" id="{214619A3-0DCE-3940-B270-8E15A5C44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7" r="1" b="12469"/>
          <a:stretch/>
        </p:blipFill>
        <p:spPr>
          <a:xfrm>
            <a:off x="6943725" y="2259009"/>
            <a:ext cx="4830330" cy="271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A480B91C-9546-8648-B051-E1913CBDD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33"/>
          <a:stretch/>
        </p:blipFill>
        <p:spPr>
          <a:xfrm>
            <a:off x="928869" y="2141577"/>
            <a:ext cx="3821166" cy="3611080"/>
          </a:xfrm>
          <a:prstGeom prst="rect">
            <a:avLst/>
          </a:prstGeom>
        </p:spPr>
      </p:pic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DEC7F6CA-7DBE-C84F-8DD4-D6128A3F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13" y="2035165"/>
            <a:ext cx="3717492" cy="3717492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E756D304-4007-F746-92FD-9D1D29CD08CE}"/>
              </a:ext>
            </a:extLst>
          </p:cNvPr>
          <p:cNvSpPr/>
          <p:nvPr/>
        </p:nvSpPr>
        <p:spPr>
          <a:xfrm>
            <a:off x="2108127" y="949670"/>
            <a:ext cx="2295525" cy="1020752"/>
          </a:xfrm>
          <a:prstGeom prst="wedgeEllipseCallout">
            <a:avLst>
              <a:gd name="adj1" fmla="val -25190"/>
              <a:gd name="adj2" fmla="val 904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Oh Okay… Enjoy!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53DC4D8B-B709-0948-A92B-AA57D807B93A}"/>
              </a:ext>
            </a:extLst>
          </p:cNvPr>
          <p:cNvSpPr/>
          <p:nvPr/>
        </p:nvSpPr>
        <p:spPr>
          <a:xfrm>
            <a:off x="8231359" y="1188224"/>
            <a:ext cx="2295525" cy="1020752"/>
          </a:xfrm>
          <a:prstGeom prst="wedgeEllipseCallout">
            <a:avLst>
              <a:gd name="adj1" fmla="val -25812"/>
              <a:gd name="adj2" fmla="val 86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Shopping!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AA4A9658-FB72-CD4D-BF08-152A9D2CD1EE}"/>
              </a:ext>
            </a:extLst>
          </p:cNvPr>
          <p:cNvSpPr/>
          <p:nvPr/>
        </p:nvSpPr>
        <p:spPr>
          <a:xfrm>
            <a:off x="5709644" y="1225557"/>
            <a:ext cx="2295525" cy="1020752"/>
          </a:xfrm>
          <a:prstGeom prst="wedgeEllipseCallout">
            <a:avLst>
              <a:gd name="adj1" fmla="val 24901"/>
              <a:gd name="adj2" fmla="val 135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I’m Super excited!!!!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C04E5D-4ED6-C44B-BECA-9C652A1E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748" y="0"/>
            <a:ext cx="11381548" cy="9779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cap="all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AE3468-7B75-1B40-A6AE-F87D5941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C7BD5-7ACA-044B-9FC9-F9E3DB809E5D}"/>
              </a:ext>
            </a:extLst>
          </p:cNvPr>
          <p:cNvSpPr txBox="1"/>
          <p:nvPr/>
        </p:nvSpPr>
        <p:spPr>
          <a:xfrm>
            <a:off x="1965504" y="5935989"/>
            <a:ext cx="826099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/>
              <a:t>Most women love shopping, especially </a:t>
            </a:r>
            <a:r>
              <a:rPr lang="en-US" sz="2800" b="1" dirty="0"/>
              <a:t>handbags</a:t>
            </a:r>
          </a:p>
        </p:txBody>
      </p:sp>
    </p:spTree>
    <p:extLst>
      <p:ext uri="{BB962C8B-B14F-4D97-AF65-F5344CB8AC3E}">
        <p14:creationId xmlns:p14="http://schemas.microsoft.com/office/powerpoint/2010/main" val="16930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BB76-658B-BC48-8477-1AFDAEBE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884" y="2521126"/>
            <a:ext cx="4224338" cy="8429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A1CD9-E32D-6E46-9555-8A1F5289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251270-5A75-E141-9E88-5C0F66ED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2" b="9090"/>
          <a:stretch/>
        </p:blipFill>
        <p:spPr>
          <a:xfrm>
            <a:off x="6463802" y="1765291"/>
            <a:ext cx="4293595" cy="4174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3EB8E-FB87-A347-BC54-ED61407EA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6" t="21191" r="2904" b="8213"/>
          <a:stretch/>
        </p:blipFill>
        <p:spPr>
          <a:xfrm>
            <a:off x="937572" y="2665071"/>
            <a:ext cx="4080123" cy="3050394"/>
          </a:xfrm>
          <a:prstGeom prst="rect">
            <a:avLst/>
          </a:prstGeom>
        </p:spPr>
      </p:pic>
      <p:sp>
        <p:nvSpPr>
          <p:cNvPr id="26" name="Oval Callout 25">
            <a:extLst>
              <a:ext uri="{FF2B5EF4-FFF2-40B4-BE49-F238E27FC236}">
                <a16:creationId xmlns:a16="http://schemas.microsoft.com/office/drawing/2014/main" id="{612E022B-2BCF-994C-8166-9B75AB4B5F16}"/>
              </a:ext>
            </a:extLst>
          </p:cNvPr>
          <p:cNvSpPr/>
          <p:nvPr/>
        </p:nvSpPr>
        <p:spPr>
          <a:xfrm>
            <a:off x="5917366" y="1079670"/>
            <a:ext cx="2295525" cy="1020752"/>
          </a:xfrm>
          <a:prstGeom prst="wedgeEllipseCallout">
            <a:avLst>
              <a:gd name="adj1" fmla="val 28635"/>
              <a:gd name="adj2" fmla="val 125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 got a Gucci handbag for $34000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71383AE6-4C5D-7740-B464-98C6746BEBA5}"/>
              </a:ext>
            </a:extLst>
          </p:cNvPr>
          <p:cNvSpPr/>
          <p:nvPr/>
        </p:nvSpPr>
        <p:spPr>
          <a:xfrm>
            <a:off x="9058275" y="1142535"/>
            <a:ext cx="2295525" cy="1020752"/>
          </a:xfrm>
          <a:prstGeom prst="wedgeEllipseCallout">
            <a:avLst>
              <a:gd name="adj1" fmla="val -17423"/>
              <a:gd name="adj2" fmla="val 136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 got one for $2000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D2544B9B-E655-D440-984C-EF256DB14060}"/>
              </a:ext>
            </a:extLst>
          </p:cNvPr>
          <p:cNvSpPr/>
          <p:nvPr/>
        </p:nvSpPr>
        <p:spPr>
          <a:xfrm>
            <a:off x="3005261" y="1004399"/>
            <a:ext cx="2319009" cy="1798808"/>
          </a:xfrm>
          <a:prstGeom prst="cloudCallou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was half of my grad school tuition fees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 (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B24CBC2E-8C92-224E-9DD7-5FC6512E51FF}"/>
              </a:ext>
            </a:extLst>
          </p:cNvPr>
          <p:cNvSpPr/>
          <p:nvPr/>
        </p:nvSpPr>
        <p:spPr>
          <a:xfrm>
            <a:off x="362076" y="1142535"/>
            <a:ext cx="2319009" cy="1798808"/>
          </a:xfrm>
          <a:prstGeom prst="cloudCallout">
            <a:avLst>
              <a:gd name="adj1" fmla="val 45090"/>
              <a:gd name="adj2" fmla="val 61705"/>
            </a:avLst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don’t even find the difference between two!!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838B52-1E58-FA4E-9F8A-B256B78B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7" y="-77267"/>
            <a:ext cx="11381548" cy="9779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cap="all">
                <a:latin typeface="Times New Roman" panose="02020603050405020304" pitchFamily="18" charset="0"/>
                <a:cs typeface="Times New Roman" panose="02020603050405020304" pitchFamily="18" charset="0"/>
              </a:rPr>
              <a:t>Motivation 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ED216D-733C-0546-A11D-A9799C90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D685D-DFB1-4644-8F53-C3DDBCFF575D}"/>
              </a:ext>
            </a:extLst>
          </p:cNvPr>
          <p:cNvSpPr txBox="1"/>
          <p:nvPr/>
        </p:nvSpPr>
        <p:spPr>
          <a:xfrm>
            <a:off x="2074690" y="5950461"/>
            <a:ext cx="813134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	Need for luxury handbag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193136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A2A047-DF36-E04B-982C-9F61A7D5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9" y="1747605"/>
            <a:ext cx="5926454" cy="3111388"/>
          </a:xfrm>
          <a:prstGeom prst="rect">
            <a:avLst/>
          </a:prstGeom>
        </p:spPr>
      </p:pic>
      <p:pic>
        <p:nvPicPr>
          <p:cNvPr id="11" name="Picture 10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F9774440-E79F-AB4F-90E0-3C719A4C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41" y="1747605"/>
            <a:ext cx="5482625" cy="3111388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2BCF98-E842-5047-8F25-72989457A16A}"/>
              </a:ext>
            </a:extLst>
          </p:cNvPr>
          <p:cNvSpPr txBox="1"/>
          <p:nvPr/>
        </p:nvSpPr>
        <p:spPr>
          <a:xfrm>
            <a:off x="1998134" y="5617868"/>
            <a:ext cx="836506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Skin Type is the most  important feature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4CC1D-3FE4-2546-A831-FBC2CBA6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D52B2-3A1E-E940-8E38-30564E322ED3}"/>
              </a:ext>
            </a:extLst>
          </p:cNvPr>
          <p:cNvSpPr txBox="1"/>
          <p:nvPr/>
        </p:nvSpPr>
        <p:spPr>
          <a:xfrm>
            <a:off x="1892542" y="665564"/>
            <a:ext cx="836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		VARIATION IN BAG PRICES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23A19-99C9-D04A-82BE-0581D4286D70}"/>
              </a:ext>
            </a:extLst>
          </p:cNvPr>
          <p:cNvSpPr txBox="1"/>
          <p:nvPr/>
        </p:nvSpPr>
        <p:spPr>
          <a:xfrm>
            <a:off x="2293596" y="4889588"/>
            <a:ext cx="191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$2,600 – calfskin</a:t>
            </a:r>
          </a:p>
          <a:p>
            <a:pPr algn="ctr"/>
            <a:r>
              <a:rPr lang="en-US" dirty="0"/>
              <a:t>Gucci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BC9DE-ABB3-6747-87D0-7C3EC6607A42}"/>
              </a:ext>
            </a:extLst>
          </p:cNvPr>
          <p:cNvSpPr txBox="1"/>
          <p:nvPr/>
        </p:nvSpPr>
        <p:spPr>
          <a:xfrm>
            <a:off x="7629668" y="4914713"/>
            <a:ext cx="2827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$34,000 – Crocodile skin</a:t>
            </a:r>
          </a:p>
          <a:p>
            <a:pPr algn="ctr"/>
            <a:r>
              <a:rPr lang="en-US" dirty="0"/>
              <a:t>Gucci</a:t>
            </a:r>
          </a:p>
        </p:txBody>
      </p:sp>
    </p:spTree>
    <p:extLst>
      <p:ext uri="{BB962C8B-B14F-4D97-AF65-F5344CB8AC3E}">
        <p14:creationId xmlns:p14="http://schemas.microsoft.com/office/powerpoint/2010/main" val="26019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A9A9-C449-1946-A538-973DB2A3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43" y="216930"/>
            <a:ext cx="11381548" cy="9779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cap="all">
                <a:latin typeface="Times New Roman" panose="02020603050405020304" pitchFamily="18" charset="0"/>
                <a:cs typeface="Times New Roman" panose="02020603050405020304" pitchFamily="18" charset="0"/>
              </a:rPr>
              <a:t>Talking to the experts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42F77-0B5C-874F-BB79-D6A83943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E015FA5-7672-1B4D-8B2C-5150AB025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04" r="-1" b="26211"/>
          <a:stretch/>
        </p:blipFill>
        <p:spPr>
          <a:xfrm>
            <a:off x="369288" y="2087535"/>
            <a:ext cx="3744336" cy="2585314"/>
          </a:xfrm>
          <a:prstGeom prst="rect">
            <a:avLst/>
          </a:prstGeom>
        </p:spPr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127050F-2814-4646-89BA-7647874EC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" r="3" b="7540"/>
          <a:stretch/>
        </p:blipFill>
        <p:spPr>
          <a:xfrm>
            <a:off x="8107534" y="2087535"/>
            <a:ext cx="3744357" cy="2585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6EFB25-72AE-E64A-8694-76F8145F42A9}"/>
              </a:ext>
            </a:extLst>
          </p:cNvPr>
          <p:cNvSpPr txBox="1"/>
          <p:nvPr/>
        </p:nvSpPr>
        <p:spPr>
          <a:xfrm>
            <a:off x="185654" y="5106929"/>
            <a:ext cx="40646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the </a:t>
            </a:r>
            <a:r>
              <a:rPr lang="en-US" b="1" dirty="0"/>
              <a:t>Celine</a:t>
            </a:r>
            <a:r>
              <a:rPr lang="en-US" dirty="0"/>
              <a:t> expert at Neiman Marcus </a:t>
            </a:r>
          </a:p>
          <a:p>
            <a:r>
              <a:rPr lang="en-US" dirty="0"/>
              <a:t>9700 Wilshire Blvd, Beverly Hills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DDEEAF-2ACD-7749-99E3-D4AB5B547A30}"/>
              </a:ext>
            </a:extLst>
          </p:cNvPr>
          <p:cNvSpPr txBox="1"/>
          <p:nvPr/>
        </p:nvSpPr>
        <p:spPr>
          <a:xfrm>
            <a:off x="8182236" y="4868268"/>
            <a:ext cx="3824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the </a:t>
            </a:r>
            <a:r>
              <a:rPr lang="en-US" b="1" dirty="0"/>
              <a:t>Louis Vuitton </a:t>
            </a:r>
            <a:r>
              <a:rPr lang="en-US" dirty="0"/>
              <a:t>experts at</a:t>
            </a:r>
          </a:p>
          <a:p>
            <a:r>
              <a:rPr lang="en-US" dirty="0"/>
              <a:t> Beverly Hills Rodeo Drive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EF66AA-2C14-B747-AA26-81C3CBD3D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31" y="1575012"/>
            <a:ext cx="3045295" cy="4060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2C7678-7BC3-2F40-97F6-0F19A271FA31}"/>
              </a:ext>
            </a:extLst>
          </p:cNvPr>
          <p:cNvSpPr txBox="1"/>
          <p:nvPr/>
        </p:nvSpPr>
        <p:spPr>
          <a:xfrm>
            <a:off x="4587931" y="5894685"/>
            <a:ext cx="30877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the </a:t>
            </a:r>
            <a:r>
              <a:rPr lang="en-US" b="1" dirty="0"/>
              <a:t>Tom Ford </a:t>
            </a:r>
            <a:r>
              <a:rPr lang="en-US" dirty="0"/>
              <a:t>expert at</a:t>
            </a:r>
          </a:p>
          <a:p>
            <a:r>
              <a:rPr lang="en-US" dirty="0"/>
              <a:t> Beverly Hills Rodeo Drive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A20D-6ECD-4F41-A094-DF23D583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844" y="331231"/>
            <a:ext cx="5134709" cy="800100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5248559-998F-E242-B7ED-C796C8C1F9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949464"/>
              </p:ext>
            </p:extLst>
          </p:nvPr>
        </p:nvGraphicFramePr>
        <p:xfrm>
          <a:off x="995360" y="1449118"/>
          <a:ext cx="10358440" cy="4431350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2589610">
                  <a:extLst>
                    <a:ext uri="{9D8B030D-6E8A-4147-A177-3AD203B41FA5}">
                      <a16:colId xmlns:a16="http://schemas.microsoft.com/office/drawing/2014/main" val="3135457875"/>
                    </a:ext>
                  </a:extLst>
                </a:gridCol>
                <a:gridCol w="2589610">
                  <a:extLst>
                    <a:ext uri="{9D8B030D-6E8A-4147-A177-3AD203B41FA5}">
                      <a16:colId xmlns:a16="http://schemas.microsoft.com/office/drawing/2014/main" val="570209768"/>
                    </a:ext>
                  </a:extLst>
                </a:gridCol>
                <a:gridCol w="2589610">
                  <a:extLst>
                    <a:ext uri="{9D8B030D-6E8A-4147-A177-3AD203B41FA5}">
                      <a16:colId xmlns:a16="http://schemas.microsoft.com/office/drawing/2014/main" val="4094133630"/>
                    </a:ext>
                  </a:extLst>
                </a:gridCol>
                <a:gridCol w="2589610">
                  <a:extLst>
                    <a:ext uri="{9D8B030D-6E8A-4147-A177-3AD203B41FA5}">
                      <a16:colId xmlns:a16="http://schemas.microsoft.com/office/drawing/2014/main" val="983034155"/>
                    </a:ext>
                  </a:extLst>
                </a:gridCol>
              </a:tblGrid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Brand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– Metal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Components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Usage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298739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Bag Name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– Number of zips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Major Color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Functionality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227062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Accessories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- Strap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Colors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Launch Season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0070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Bag Style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– strap length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Height, Width, Breadth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Launch Year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29708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Skin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Compartments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Volume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Production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76164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Inner Material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Place of Manufacture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Demand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Hours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477825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Skin Source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PRICE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People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985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E406-73CE-1549-A679-7F908EC5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00585-9300-9446-9D8E-00DD5EF9D4EE}"/>
              </a:ext>
            </a:extLst>
          </p:cNvPr>
          <p:cNvSpPr txBox="1"/>
          <p:nvPr/>
        </p:nvSpPr>
        <p:spPr>
          <a:xfrm>
            <a:off x="3397752" y="6094740"/>
            <a:ext cx="554889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of 27 Features were determined</a:t>
            </a:r>
          </a:p>
        </p:txBody>
      </p:sp>
    </p:spTree>
    <p:extLst>
      <p:ext uri="{BB962C8B-B14F-4D97-AF65-F5344CB8AC3E}">
        <p14:creationId xmlns:p14="http://schemas.microsoft.com/office/powerpoint/2010/main" val="345903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159876C-F174-A343-8040-7B0AFE6F50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633925"/>
              </p:ext>
            </p:extLst>
          </p:nvPr>
        </p:nvGraphicFramePr>
        <p:xfrm>
          <a:off x="1128713" y="300039"/>
          <a:ext cx="10611731" cy="6186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57EE00-D676-8049-A44D-7026C982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22F78-5178-0D4B-925D-7821233CF69A}"/>
              </a:ext>
            </a:extLst>
          </p:cNvPr>
          <p:cNvSpPr txBox="1"/>
          <p:nvPr/>
        </p:nvSpPr>
        <p:spPr>
          <a:xfrm>
            <a:off x="2656929" y="99684"/>
            <a:ext cx="6414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 FEATURE IDENTIFICATION</a:t>
            </a:r>
          </a:p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Based on Experts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05F42-21EF-A84C-96FC-F0D9DBABB393}"/>
              </a:ext>
            </a:extLst>
          </p:cNvPr>
          <p:cNvSpPr txBox="1"/>
          <p:nvPr/>
        </p:nvSpPr>
        <p:spPr>
          <a:xfrm>
            <a:off x="3064042" y="6174690"/>
            <a:ext cx="623771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five features are important for hand bag pricing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CF1612-1E6C-3F49-A5DC-A65E46E316A0}"/>
              </a:ext>
            </a:extLst>
          </p:cNvPr>
          <p:cNvSpPr/>
          <p:nvPr/>
        </p:nvSpPr>
        <p:spPr>
          <a:xfrm>
            <a:off x="758231" y="888806"/>
            <a:ext cx="1343378" cy="1292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D2E3F-C72A-704E-8596-65EB66A2CB83}"/>
              </a:ext>
            </a:extLst>
          </p:cNvPr>
          <p:cNvSpPr txBox="1"/>
          <p:nvPr/>
        </p:nvSpPr>
        <p:spPr>
          <a:xfrm>
            <a:off x="2024719" y="1989061"/>
            <a:ext cx="1840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Chanel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Gucci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Celine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Hermes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Louis Vuitton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Tom ford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7AF849-B801-134E-8CE9-6562CCF90CF1}"/>
              </a:ext>
            </a:extLst>
          </p:cNvPr>
          <p:cNvSpPr/>
          <p:nvPr/>
        </p:nvSpPr>
        <p:spPr>
          <a:xfrm>
            <a:off x="943626" y="3774473"/>
            <a:ext cx="1424689" cy="1296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Skin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AAD28-5F95-A647-9784-F4C23EA634C8}"/>
              </a:ext>
            </a:extLst>
          </p:cNvPr>
          <p:cNvSpPr txBox="1"/>
          <p:nvPr/>
        </p:nvSpPr>
        <p:spPr>
          <a:xfrm>
            <a:off x="2541298" y="4406135"/>
            <a:ext cx="2135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Crocodile, Alligator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Python, Snake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Lizard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Calf, Lamb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E6182D-6B38-ED4F-880A-3EAF60D8D347}"/>
              </a:ext>
            </a:extLst>
          </p:cNvPr>
          <p:cNvSpPr/>
          <p:nvPr/>
        </p:nvSpPr>
        <p:spPr>
          <a:xfrm>
            <a:off x="7938911" y="550352"/>
            <a:ext cx="1950156" cy="17526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315FD-CB34-8F4D-BAC6-B76EB27ACC8B}"/>
              </a:ext>
            </a:extLst>
          </p:cNvPr>
          <p:cNvSpPr txBox="1"/>
          <p:nvPr/>
        </p:nvSpPr>
        <p:spPr>
          <a:xfrm>
            <a:off x="9917130" y="881587"/>
            <a:ext cx="2387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Single piece bag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/>
              <a:t>Different components stitched together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A830C1-550E-6046-8590-824B7A10D382}"/>
              </a:ext>
            </a:extLst>
          </p:cNvPr>
          <p:cNvSpPr/>
          <p:nvPr/>
        </p:nvSpPr>
        <p:spPr>
          <a:xfrm>
            <a:off x="7865720" y="3896455"/>
            <a:ext cx="1880705" cy="17360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964750-297B-CB4B-A3F0-CCB53A7C6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3390" y="1676389"/>
            <a:ext cx="3139017" cy="2722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AE83F2-EB34-1A46-9030-2D7322F5324E}"/>
              </a:ext>
            </a:extLst>
          </p:cNvPr>
          <p:cNvSpPr txBox="1"/>
          <p:nvPr/>
        </p:nvSpPr>
        <p:spPr>
          <a:xfrm>
            <a:off x="9828921" y="4422777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Hand stitched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Machine made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362DB1-A2C4-4D4D-A1A9-CFA518B9127B}"/>
              </a:ext>
            </a:extLst>
          </p:cNvPr>
          <p:cNvCxnSpPr/>
          <p:nvPr/>
        </p:nvCxnSpPr>
        <p:spPr>
          <a:xfrm flipV="1">
            <a:off x="7236178" y="1676389"/>
            <a:ext cx="760666" cy="631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4D0A02-9D2C-2A45-9E63-C43C61FC319E}"/>
              </a:ext>
            </a:extLst>
          </p:cNvPr>
          <p:cNvCxnSpPr>
            <a:cxnSpLocks/>
          </p:cNvCxnSpPr>
          <p:nvPr/>
        </p:nvCxnSpPr>
        <p:spPr>
          <a:xfrm>
            <a:off x="7172275" y="3743387"/>
            <a:ext cx="849603" cy="809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40D18A-52F9-374F-97A2-AF18D2CB0252}"/>
              </a:ext>
            </a:extLst>
          </p:cNvPr>
          <p:cNvCxnSpPr>
            <a:cxnSpLocks/>
          </p:cNvCxnSpPr>
          <p:nvPr/>
        </p:nvCxnSpPr>
        <p:spPr>
          <a:xfrm>
            <a:off x="2157911" y="1676389"/>
            <a:ext cx="2775333" cy="1126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98CA8-CB33-2248-B811-AA96BC88EE3A}"/>
              </a:ext>
            </a:extLst>
          </p:cNvPr>
          <p:cNvCxnSpPr>
            <a:cxnSpLocks/>
          </p:cNvCxnSpPr>
          <p:nvPr/>
        </p:nvCxnSpPr>
        <p:spPr>
          <a:xfrm flipV="1">
            <a:off x="2463306" y="3503900"/>
            <a:ext cx="2606698" cy="895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D56BE9E-2408-C04D-9021-7024E30B8487}"/>
              </a:ext>
            </a:extLst>
          </p:cNvPr>
          <p:cNvSpPr/>
          <p:nvPr/>
        </p:nvSpPr>
        <p:spPr>
          <a:xfrm>
            <a:off x="9206893" y="2275693"/>
            <a:ext cx="1343378" cy="1292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86681A-8E82-FF4C-A47D-0F63A8A023FA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473564" y="2921916"/>
            <a:ext cx="1733329" cy="137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815B1A-48AD-3343-AFB9-1E7404494FBD}"/>
              </a:ext>
            </a:extLst>
          </p:cNvPr>
          <p:cNvSpPr txBox="1"/>
          <p:nvPr/>
        </p:nvSpPr>
        <p:spPr>
          <a:xfrm>
            <a:off x="5374537" y="4244565"/>
            <a:ext cx="237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Gucci expert and a $34,000 bag</a:t>
            </a:r>
          </a:p>
        </p:txBody>
      </p:sp>
    </p:spTree>
    <p:extLst>
      <p:ext uri="{BB962C8B-B14F-4D97-AF65-F5344CB8AC3E}">
        <p14:creationId xmlns:p14="http://schemas.microsoft.com/office/powerpoint/2010/main" val="4091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6E33A92-E769-3D44-BB71-8F10125AC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412865"/>
              </p:ext>
            </p:extLst>
          </p:nvPr>
        </p:nvGraphicFramePr>
        <p:xfrm>
          <a:off x="1057466" y="-39672"/>
          <a:ext cx="9843626" cy="6921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492F224A-9F7C-DC4E-9CD1-726A5665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649" y="429603"/>
            <a:ext cx="5474676" cy="71926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771F-1A50-C04C-B694-35535ACA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238E3-EEA9-3441-8850-C2F8A48DD40A}"/>
              </a:ext>
            </a:extLst>
          </p:cNvPr>
          <p:cNvSpPr txBox="1"/>
          <p:nvPr/>
        </p:nvSpPr>
        <p:spPr>
          <a:xfrm>
            <a:off x="2862624" y="5589088"/>
            <a:ext cx="58347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data points collected = 142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 (80/20) = 113/29</a:t>
            </a:r>
          </a:p>
        </p:txBody>
      </p:sp>
    </p:spTree>
    <p:extLst>
      <p:ext uri="{BB962C8B-B14F-4D97-AF65-F5344CB8AC3E}">
        <p14:creationId xmlns:p14="http://schemas.microsoft.com/office/powerpoint/2010/main" val="1098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E41A36B-39F7-4A4D-8547-704D4C35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64" y="1052998"/>
            <a:ext cx="9885886" cy="52550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FDD398-202C-7A4C-AF87-0641BB90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0"/>
            <a:ext cx="9601200" cy="148590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SKIN TYPE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1B9D1-39EF-6F46-9FC8-A353D1FF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D192083-6404-C845-8FB9-8FB7BDC1469D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633E6-6F55-2E4C-891C-1A995616B2E6}"/>
              </a:ext>
            </a:extLst>
          </p:cNvPr>
          <p:cNvSpPr txBox="1"/>
          <p:nvPr/>
        </p:nvSpPr>
        <p:spPr>
          <a:xfrm>
            <a:off x="2390443" y="6125517"/>
            <a:ext cx="741111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Some skin types (Crocodile, Alligator) are costly</a:t>
            </a:r>
          </a:p>
        </p:txBody>
      </p:sp>
    </p:spTree>
    <p:extLst>
      <p:ext uri="{BB962C8B-B14F-4D97-AF65-F5344CB8AC3E}">
        <p14:creationId xmlns:p14="http://schemas.microsoft.com/office/powerpoint/2010/main" val="96511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</TotalTime>
  <Words>832</Words>
  <Application>Microsoft Macintosh PowerPoint</Application>
  <PresentationFormat>Widescreen</PresentationFormat>
  <Paragraphs>284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Luxury Handbag Price Prediction</vt:lpstr>
      <vt:lpstr>Motivation </vt:lpstr>
      <vt:lpstr>Motivation  </vt:lpstr>
      <vt:lpstr>PowerPoint Presentation</vt:lpstr>
      <vt:lpstr>Talking to the experts</vt:lpstr>
      <vt:lpstr>DATA COLLECTION</vt:lpstr>
      <vt:lpstr>PowerPoint Presentation</vt:lpstr>
      <vt:lpstr>PRE-PROCESSING</vt:lpstr>
      <vt:lpstr>SKIN TYPE </vt:lpstr>
      <vt:lpstr> INTIAL MODEL - ALL FEATURES </vt:lpstr>
      <vt:lpstr>  MULTI LAYER PERCEPTRONS</vt:lpstr>
      <vt:lpstr>Convolutional Neural Network</vt:lpstr>
      <vt:lpstr>ARCHITECTURE OF CNN</vt:lpstr>
      <vt:lpstr>CNN - SUMMARY</vt:lpstr>
      <vt:lpstr>   FUZZY APPROXIMATION</vt:lpstr>
      <vt:lpstr>FEATURE SELECTION</vt:lpstr>
      <vt:lpstr>FUZZY MODEL COMBINATION</vt:lpstr>
      <vt:lpstr>BRAND SPECIFIC MODEL</vt:lpstr>
      <vt:lpstr>CHALLENGES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Luxury Handbag Price Prediction</dc:title>
  <dc:creator>Abinaya Manimaran</dc:creator>
  <cp:lastModifiedBy>Deepika Kanade</cp:lastModifiedBy>
  <cp:revision>6</cp:revision>
  <dcterms:created xsi:type="dcterms:W3CDTF">2018-11-19T23:54:38Z</dcterms:created>
  <dcterms:modified xsi:type="dcterms:W3CDTF">2018-11-29T02:53:24Z</dcterms:modified>
</cp:coreProperties>
</file>